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301" r:id="rId3"/>
    <p:sldId id="300" r:id="rId4"/>
    <p:sldId id="258" r:id="rId5"/>
    <p:sldId id="256" r:id="rId6"/>
    <p:sldId id="263" r:id="rId7"/>
    <p:sldId id="299" r:id="rId8"/>
    <p:sldId id="260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1" r:id="rId24"/>
    <p:sldId id="284" r:id="rId25"/>
    <p:sldId id="285" r:id="rId26"/>
    <p:sldId id="288" r:id="rId27"/>
    <p:sldId id="287" r:id="rId28"/>
    <p:sldId id="286" r:id="rId29"/>
    <p:sldId id="265" r:id="rId30"/>
    <p:sldId id="269" r:id="rId31"/>
    <p:sldId id="270" r:id="rId32"/>
    <p:sldId id="271" r:id="rId33"/>
    <p:sldId id="289" r:id="rId34"/>
    <p:sldId id="290" r:id="rId35"/>
    <p:sldId id="292" r:id="rId36"/>
    <p:sldId id="291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83B"/>
    <a:srgbClr val="0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61" autoAdjust="0"/>
  </p:normalViewPr>
  <p:slideViewPr>
    <p:cSldViewPr snapToGrid="0">
      <p:cViewPr>
        <p:scale>
          <a:sx n="66" d="100"/>
          <a:sy n="66" d="100"/>
        </p:scale>
        <p:origin x="581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36A10-59A8-4B58-93B9-A1D87639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005E4D-A9E2-410D-8E2E-8C68D1AB7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B2DCF-12B8-4AB2-8381-482F30E9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D6BF-8A1B-4098-857C-EAD2378F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8B3A-4ABF-4A52-8F97-950192F7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0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87B-DA06-45A3-BA68-B3E2F11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7B8252-68D5-4E3F-B826-5EDF12CC8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00BCB-798B-4E0C-B3A3-F9DEA35F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0C227-BD87-418D-968C-97B3DAFB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1E3713-A20B-4988-BB90-58822BBD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2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26080B-343D-44E2-8F10-65851DB77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19268-E1C3-4F40-88D5-2CEA0B5E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BA51A-992D-4FA8-907E-682C71DA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0E5D3-4B7B-40AB-9F0D-3D053193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8990D-DEC0-4584-8D8E-CCC42595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7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BE1D-4767-41E9-9197-C4FD43F1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E06A2-E327-4BAD-83D3-5319B19C5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56826-15B6-402D-A281-727CF01B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B3673-2432-4922-8EB1-6F232C03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F6394-BDE2-4171-BD90-77344785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7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78CB2-E29D-4F2C-AB2B-F81F548C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5E9EF-3010-4C16-8679-76C17771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91F3A-C806-47B2-ABCA-A181C651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FDC51-491A-43D8-B63B-C946C2A1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86C82-C1E9-44A5-BFCB-A38C3B66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8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F12-D97B-460F-AA49-5A590227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24353-6205-45FF-8964-DD6A0369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97E40F-6310-430C-87D1-F833DB5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FE36C-76C7-4468-A6D3-7107612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94BEB0-A57D-4542-A9EC-4BCABFD6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182E1-E9B5-43E0-92CC-D97F488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42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8FDE6-3C1D-4F92-89C7-6A0964A2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74615-9783-4B25-86FE-AE1F0930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71D261-5081-46F0-8E6F-75915CDA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BF082-249C-465D-9DE6-630695821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4B989-4C8E-4AD9-BC68-F41BDB2E4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1DCA84-D7B2-4AE3-9755-D4A4A9D0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25D2E-3555-40E6-9709-3FCAEE5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81DA8A-2D76-4944-8F1D-E2E019D6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1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56D2A-658F-48C4-9E69-D63C0A9A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3FC34F-572D-4F23-95D9-8B78F8AC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6C18D3-4AF9-49D2-A026-840D05F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9CF4DD-5DF2-4B1D-B84A-124FCF9F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2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A6491C-3008-4E94-9ED9-72A7C859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1C08A1-1A8E-4C2B-8E19-3180BAE3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9B6814-D920-4CDB-8AB0-1491F15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524DB-C262-4394-A715-12312FE1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CB077-2BE8-46A2-9CD1-264196BE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A65CA-AE2D-4E6F-A5A9-A27A5A14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6607E8-E057-4DD4-AC91-8A9E2BA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14D3B-9354-4E4F-812D-6BA26F8E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9F9E7A-DF80-4102-8C73-0F62F380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32C38-3FAB-44FC-B503-5288E227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BB9788-E7C4-45BF-8A9C-07AD99212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F47D94-AD07-4A32-A149-6E7EF5793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25D3D8-6117-4194-A1F4-F11FE663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7AFD8-A9EF-460F-ADB3-A3EB7C5C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6E02D8-1F6F-40C3-B8E7-D2FE13CA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2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123D2C-A29D-4E50-BFA5-DE9C534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A20EE-CC7B-41F4-945E-94B72203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9144E-732F-465A-9875-4134B0B1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E15B-970B-47A3-8C8F-22DF97A0F1AB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0D017-E0A2-4524-8D55-72FFC0EAA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8DB7-786E-4222-A4B4-837A74BDC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7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microsoft.com/office/2007/relationships/hdphoto" Target="../media/hdphoto1.wdp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image" Target="../media/image3.png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image" Target="../media/image2.png"/><Relationship Id="rId91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slideLayout" Target="../slideLayouts/slideLayout2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tags" Target="../tags/tag112.xml"/><Relationship Id="rId39" Type="http://schemas.openxmlformats.org/officeDocument/2006/relationships/tags" Target="../tags/tag125.xml"/><Relationship Id="rId21" Type="http://schemas.openxmlformats.org/officeDocument/2006/relationships/tags" Target="../tags/tag107.xml"/><Relationship Id="rId34" Type="http://schemas.openxmlformats.org/officeDocument/2006/relationships/tags" Target="../tags/tag120.xml"/><Relationship Id="rId42" Type="http://schemas.openxmlformats.org/officeDocument/2006/relationships/tags" Target="../tags/tag128.xml"/><Relationship Id="rId47" Type="http://schemas.openxmlformats.org/officeDocument/2006/relationships/tags" Target="../tags/tag133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9" Type="http://schemas.openxmlformats.org/officeDocument/2006/relationships/tags" Target="../tags/tag115.xml"/><Relationship Id="rId11" Type="http://schemas.openxmlformats.org/officeDocument/2006/relationships/tags" Target="../tags/tag97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53" Type="http://schemas.openxmlformats.org/officeDocument/2006/relationships/tags" Target="../tags/tag139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56" Type="http://schemas.openxmlformats.org/officeDocument/2006/relationships/tags" Target="../tags/tag142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3" Type="http://schemas.openxmlformats.org/officeDocument/2006/relationships/tags" Target="../tags/tag89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46" Type="http://schemas.openxmlformats.org/officeDocument/2006/relationships/tags" Target="../tags/tag132.xml"/><Relationship Id="rId59" Type="http://schemas.openxmlformats.org/officeDocument/2006/relationships/image" Target="../media/image5.png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54" Type="http://schemas.openxmlformats.org/officeDocument/2006/relationships/tags" Target="../tags/tag140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5" Type="http://schemas.openxmlformats.org/officeDocument/2006/relationships/tags" Target="../tags/tag101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49" Type="http://schemas.openxmlformats.org/officeDocument/2006/relationships/tags" Target="../tags/tag135.xml"/><Relationship Id="rId57" Type="http://schemas.openxmlformats.org/officeDocument/2006/relationships/tags" Target="../tags/tag14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44" Type="http://schemas.openxmlformats.org/officeDocument/2006/relationships/tags" Target="../tags/tag130.xml"/><Relationship Id="rId52" Type="http://schemas.openxmlformats.org/officeDocument/2006/relationships/tags" Target="../tags/tag138.xml"/><Relationship Id="rId60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tags" Target="../tags/tag260.xml"/><Relationship Id="rId21" Type="http://schemas.openxmlformats.org/officeDocument/2006/relationships/tags" Target="../tags/tag164.xml"/><Relationship Id="rId42" Type="http://schemas.openxmlformats.org/officeDocument/2006/relationships/tags" Target="../tags/tag185.xml"/><Relationship Id="rId63" Type="http://schemas.openxmlformats.org/officeDocument/2006/relationships/tags" Target="../tags/tag206.xml"/><Relationship Id="rId84" Type="http://schemas.openxmlformats.org/officeDocument/2006/relationships/tags" Target="../tags/tag227.xml"/><Relationship Id="rId138" Type="http://schemas.openxmlformats.org/officeDocument/2006/relationships/tags" Target="../tags/tag281.xml"/><Relationship Id="rId159" Type="http://schemas.openxmlformats.org/officeDocument/2006/relationships/tags" Target="../tags/tag302.xml"/><Relationship Id="rId170" Type="http://schemas.openxmlformats.org/officeDocument/2006/relationships/tags" Target="../tags/tag313.xml"/><Relationship Id="rId191" Type="http://schemas.openxmlformats.org/officeDocument/2006/relationships/tags" Target="../tags/tag334.xml"/><Relationship Id="rId107" Type="http://schemas.openxmlformats.org/officeDocument/2006/relationships/tags" Target="../tags/tag250.xml"/><Relationship Id="rId11" Type="http://schemas.openxmlformats.org/officeDocument/2006/relationships/tags" Target="../tags/tag154.xml"/><Relationship Id="rId32" Type="http://schemas.openxmlformats.org/officeDocument/2006/relationships/tags" Target="../tags/tag175.xml"/><Relationship Id="rId53" Type="http://schemas.openxmlformats.org/officeDocument/2006/relationships/tags" Target="../tags/tag196.xml"/><Relationship Id="rId74" Type="http://schemas.openxmlformats.org/officeDocument/2006/relationships/tags" Target="../tags/tag217.xml"/><Relationship Id="rId128" Type="http://schemas.openxmlformats.org/officeDocument/2006/relationships/tags" Target="../tags/tag271.xml"/><Relationship Id="rId149" Type="http://schemas.openxmlformats.org/officeDocument/2006/relationships/tags" Target="../tags/tag292.xml"/><Relationship Id="rId5" Type="http://schemas.openxmlformats.org/officeDocument/2006/relationships/tags" Target="../tags/tag148.xml"/><Relationship Id="rId95" Type="http://schemas.openxmlformats.org/officeDocument/2006/relationships/tags" Target="../tags/tag238.xml"/><Relationship Id="rId160" Type="http://schemas.openxmlformats.org/officeDocument/2006/relationships/tags" Target="../tags/tag303.xml"/><Relationship Id="rId181" Type="http://schemas.openxmlformats.org/officeDocument/2006/relationships/tags" Target="../tags/tag324.xml"/><Relationship Id="rId22" Type="http://schemas.openxmlformats.org/officeDocument/2006/relationships/tags" Target="../tags/tag165.xml"/><Relationship Id="rId43" Type="http://schemas.openxmlformats.org/officeDocument/2006/relationships/tags" Target="../tags/tag186.xml"/><Relationship Id="rId64" Type="http://schemas.openxmlformats.org/officeDocument/2006/relationships/tags" Target="../tags/tag207.xml"/><Relationship Id="rId118" Type="http://schemas.openxmlformats.org/officeDocument/2006/relationships/tags" Target="../tags/tag261.xml"/><Relationship Id="rId139" Type="http://schemas.openxmlformats.org/officeDocument/2006/relationships/tags" Target="../tags/tag282.xml"/><Relationship Id="rId85" Type="http://schemas.openxmlformats.org/officeDocument/2006/relationships/tags" Target="../tags/tag228.xml"/><Relationship Id="rId150" Type="http://schemas.openxmlformats.org/officeDocument/2006/relationships/tags" Target="../tags/tag293.xml"/><Relationship Id="rId171" Type="http://schemas.openxmlformats.org/officeDocument/2006/relationships/tags" Target="../tags/tag314.xml"/><Relationship Id="rId192" Type="http://schemas.openxmlformats.org/officeDocument/2006/relationships/tags" Target="../tags/tag335.xml"/><Relationship Id="rId12" Type="http://schemas.openxmlformats.org/officeDocument/2006/relationships/tags" Target="../tags/tag155.xml"/><Relationship Id="rId33" Type="http://schemas.openxmlformats.org/officeDocument/2006/relationships/tags" Target="../tags/tag176.xml"/><Relationship Id="rId108" Type="http://schemas.openxmlformats.org/officeDocument/2006/relationships/tags" Target="../tags/tag251.xml"/><Relationship Id="rId129" Type="http://schemas.openxmlformats.org/officeDocument/2006/relationships/tags" Target="../tags/tag272.xml"/><Relationship Id="rId54" Type="http://schemas.openxmlformats.org/officeDocument/2006/relationships/tags" Target="../tags/tag197.xml"/><Relationship Id="rId75" Type="http://schemas.openxmlformats.org/officeDocument/2006/relationships/tags" Target="../tags/tag218.xml"/><Relationship Id="rId96" Type="http://schemas.openxmlformats.org/officeDocument/2006/relationships/tags" Target="../tags/tag239.xml"/><Relationship Id="rId140" Type="http://schemas.openxmlformats.org/officeDocument/2006/relationships/tags" Target="../tags/tag283.xml"/><Relationship Id="rId161" Type="http://schemas.openxmlformats.org/officeDocument/2006/relationships/tags" Target="../tags/tag304.xml"/><Relationship Id="rId182" Type="http://schemas.openxmlformats.org/officeDocument/2006/relationships/tags" Target="../tags/tag325.xml"/><Relationship Id="rId6" Type="http://schemas.openxmlformats.org/officeDocument/2006/relationships/tags" Target="../tags/tag149.xml"/><Relationship Id="rId23" Type="http://schemas.openxmlformats.org/officeDocument/2006/relationships/tags" Target="../tags/tag166.xml"/><Relationship Id="rId119" Type="http://schemas.openxmlformats.org/officeDocument/2006/relationships/tags" Target="../tags/tag262.xml"/><Relationship Id="rId44" Type="http://schemas.openxmlformats.org/officeDocument/2006/relationships/tags" Target="../tags/tag187.xml"/><Relationship Id="rId65" Type="http://schemas.openxmlformats.org/officeDocument/2006/relationships/tags" Target="../tags/tag208.xml"/><Relationship Id="rId86" Type="http://schemas.openxmlformats.org/officeDocument/2006/relationships/tags" Target="../tags/tag229.xml"/><Relationship Id="rId130" Type="http://schemas.openxmlformats.org/officeDocument/2006/relationships/tags" Target="../tags/tag273.xml"/><Relationship Id="rId151" Type="http://schemas.openxmlformats.org/officeDocument/2006/relationships/tags" Target="../tags/tag294.xml"/><Relationship Id="rId172" Type="http://schemas.openxmlformats.org/officeDocument/2006/relationships/tags" Target="../tags/tag315.xml"/><Relationship Id="rId193" Type="http://schemas.openxmlformats.org/officeDocument/2006/relationships/tags" Target="../tags/tag336.xml"/><Relationship Id="rId13" Type="http://schemas.openxmlformats.org/officeDocument/2006/relationships/tags" Target="../tags/tag156.xml"/><Relationship Id="rId109" Type="http://schemas.openxmlformats.org/officeDocument/2006/relationships/tags" Target="../tags/tag252.xml"/><Relationship Id="rId34" Type="http://schemas.openxmlformats.org/officeDocument/2006/relationships/tags" Target="../tags/tag177.xml"/><Relationship Id="rId55" Type="http://schemas.openxmlformats.org/officeDocument/2006/relationships/tags" Target="../tags/tag198.xml"/><Relationship Id="rId76" Type="http://schemas.openxmlformats.org/officeDocument/2006/relationships/tags" Target="../tags/tag219.xml"/><Relationship Id="rId97" Type="http://schemas.openxmlformats.org/officeDocument/2006/relationships/tags" Target="../tags/tag240.xml"/><Relationship Id="rId120" Type="http://schemas.openxmlformats.org/officeDocument/2006/relationships/tags" Target="../tags/tag263.xml"/><Relationship Id="rId141" Type="http://schemas.openxmlformats.org/officeDocument/2006/relationships/tags" Target="../tags/tag284.xml"/><Relationship Id="rId7" Type="http://schemas.openxmlformats.org/officeDocument/2006/relationships/tags" Target="../tags/tag150.xml"/><Relationship Id="rId71" Type="http://schemas.openxmlformats.org/officeDocument/2006/relationships/tags" Target="../tags/tag214.xml"/><Relationship Id="rId92" Type="http://schemas.openxmlformats.org/officeDocument/2006/relationships/tags" Target="../tags/tag235.xml"/><Relationship Id="rId162" Type="http://schemas.openxmlformats.org/officeDocument/2006/relationships/tags" Target="../tags/tag305.xml"/><Relationship Id="rId183" Type="http://schemas.openxmlformats.org/officeDocument/2006/relationships/tags" Target="../tags/tag326.xml"/><Relationship Id="rId2" Type="http://schemas.openxmlformats.org/officeDocument/2006/relationships/tags" Target="../tags/tag145.xml"/><Relationship Id="rId29" Type="http://schemas.openxmlformats.org/officeDocument/2006/relationships/tags" Target="../tags/tag172.xml"/><Relationship Id="rId24" Type="http://schemas.openxmlformats.org/officeDocument/2006/relationships/tags" Target="../tags/tag167.xml"/><Relationship Id="rId40" Type="http://schemas.openxmlformats.org/officeDocument/2006/relationships/tags" Target="../tags/tag183.xml"/><Relationship Id="rId45" Type="http://schemas.openxmlformats.org/officeDocument/2006/relationships/tags" Target="../tags/tag188.xml"/><Relationship Id="rId66" Type="http://schemas.openxmlformats.org/officeDocument/2006/relationships/tags" Target="../tags/tag209.xml"/><Relationship Id="rId87" Type="http://schemas.openxmlformats.org/officeDocument/2006/relationships/tags" Target="../tags/tag230.xml"/><Relationship Id="rId110" Type="http://schemas.openxmlformats.org/officeDocument/2006/relationships/tags" Target="../tags/tag253.xml"/><Relationship Id="rId115" Type="http://schemas.openxmlformats.org/officeDocument/2006/relationships/tags" Target="../tags/tag258.xml"/><Relationship Id="rId131" Type="http://schemas.openxmlformats.org/officeDocument/2006/relationships/tags" Target="../tags/tag274.xml"/><Relationship Id="rId136" Type="http://schemas.openxmlformats.org/officeDocument/2006/relationships/tags" Target="../tags/tag279.xml"/><Relationship Id="rId157" Type="http://schemas.openxmlformats.org/officeDocument/2006/relationships/tags" Target="../tags/tag300.xml"/><Relationship Id="rId178" Type="http://schemas.openxmlformats.org/officeDocument/2006/relationships/tags" Target="../tags/tag321.xml"/><Relationship Id="rId61" Type="http://schemas.openxmlformats.org/officeDocument/2006/relationships/tags" Target="../tags/tag204.xml"/><Relationship Id="rId82" Type="http://schemas.openxmlformats.org/officeDocument/2006/relationships/tags" Target="../tags/tag225.xml"/><Relationship Id="rId152" Type="http://schemas.openxmlformats.org/officeDocument/2006/relationships/tags" Target="../tags/tag295.xml"/><Relationship Id="rId173" Type="http://schemas.openxmlformats.org/officeDocument/2006/relationships/tags" Target="../tags/tag316.xml"/><Relationship Id="rId194" Type="http://schemas.openxmlformats.org/officeDocument/2006/relationships/tags" Target="../tags/tag337.xml"/><Relationship Id="rId199" Type="http://schemas.openxmlformats.org/officeDocument/2006/relationships/image" Target="../media/image3.png"/><Relationship Id="rId19" Type="http://schemas.openxmlformats.org/officeDocument/2006/relationships/tags" Target="../tags/tag162.xml"/><Relationship Id="rId14" Type="http://schemas.openxmlformats.org/officeDocument/2006/relationships/tags" Target="../tags/tag157.xml"/><Relationship Id="rId30" Type="http://schemas.openxmlformats.org/officeDocument/2006/relationships/tags" Target="../tags/tag173.xml"/><Relationship Id="rId35" Type="http://schemas.openxmlformats.org/officeDocument/2006/relationships/tags" Target="../tags/tag178.xml"/><Relationship Id="rId56" Type="http://schemas.openxmlformats.org/officeDocument/2006/relationships/tags" Target="../tags/tag199.xml"/><Relationship Id="rId77" Type="http://schemas.openxmlformats.org/officeDocument/2006/relationships/tags" Target="../tags/tag220.xml"/><Relationship Id="rId100" Type="http://schemas.openxmlformats.org/officeDocument/2006/relationships/tags" Target="../tags/tag243.xml"/><Relationship Id="rId105" Type="http://schemas.openxmlformats.org/officeDocument/2006/relationships/tags" Target="../tags/tag248.xml"/><Relationship Id="rId126" Type="http://schemas.openxmlformats.org/officeDocument/2006/relationships/tags" Target="../tags/tag269.xml"/><Relationship Id="rId147" Type="http://schemas.openxmlformats.org/officeDocument/2006/relationships/tags" Target="../tags/tag290.xml"/><Relationship Id="rId168" Type="http://schemas.openxmlformats.org/officeDocument/2006/relationships/tags" Target="../tags/tag311.xml"/><Relationship Id="rId8" Type="http://schemas.openxmlformats.org/officeDocument/2006/relationships/tags" Target="../tags/tag151.xml"/><Relationship Id="rId51" Type="http://schemas.openxmlformats.org/officeDocument/2006/relationships/tags" Target="../tags/tag194.xml"/><Relationship Id="rId72" Type="http://schemas.openxmlformats.org/officeDocument/2006/relationships/tags" Target="../tags/tag215.xml"/><Relationship Id="rId93" Type="http://schemas.openxmlformats.org/officeDocument/2006/relationships/tags" Target="../tags/tag236.xml"/><Relationship Id="rId98" Type="http://schemas.openxmlformats.org/officeDocument/2006/relationships/tags" Target="../tags/tag241.xml"/><Relationship Id="rId121" Type="http://schemas.openxmlformats.org/officeDocument/2006/relationships/tags" Target="../tags/tag264.xml"/><Relationship Id="rId142" Type="http://schemas.openxmlformats.org/officeDocument/2006/relationships/tags" Target="../tags/tag285.xml"/><Relationship Id="rId163" Type="http://schemas.openxmlformats.org/officeDocument/2006/relationships/tags" Target="../tags/tag306.xml"/><Relationship Id="rId184" Type="http://schemas.openxmlformats.org/officeDocument/2006/relationships/tags" Target="../tags/tag327.xml"/><Relationship Id="rId189" Type="http://schemas.openxmlformats.org/officeDocument/2006/relationships/tags" Target="../tags/tag332.xml"/><Relationship Id="rId3" Type="http://schemas.openxmlformats.org/officeDocument/2006/relationships/tags" Target="../tags/tag146.xml"/><Relationship Id="rId25" Type="http://schemas.openxmlformats.org/officeDocument/2006/relationships/tags" Target="../tags/tag168.xml"/><Relationship Id="rId46" Type="http://schemas.openxmlformats.org/officeDocument/2006/relationships/tags" Target="../tags/tag189.xml"/><Relationship Id="rId67" Type="http://schemas.openxmlformats.org/officeDocument/2006/relationships/tags" Target="../tags/tag210.xml"/><Relationship Id="rId116" Type="http://schemas.openxmlformats.org/officeDocument/2006/relationships/tags" Target="../tags/tag259.xml"/><Relationship Id="rId137" Type="http://schemas.openxmlformats.org/officeDocument/2006/relationships/tags" Target="../tags/tag280.xml"/><Relationship Id="rId158" Type="http://schemas.openxmlformats.org/officeDocument/2006/relationships/tags" Target="../tags/tag301.xml"/><Relationship Id="rId20" Type="http://schemas.openxmlformats.org/officeDocument/2006/relationships/tags" Target="../tags/tag163.xml"/><Relationship Id="rId41" Type="http://schemas.openxmlformats.org/officeDocument/2006/relationships/tags" Target="../tags/tag184.xml"/><Relationship Id="rId62" Type="http://schemas.openxmlformats.org/officeDocument/2006/relationships/tags" Target="../tags/tag205.xml"/><Relationship Id="rId83" Type="http://schemas.openxmlformats.org/officeDocument/2006/relationships/tags" Target="../tags/tag226.xml"/><Relationship Id="rId88" Type="http://schemas.openxmlformats.org/officeDocument/2006/relationships/tags" Target="../tags/tag231.xml"/><Relationship Id="rId111" Type="http://schemas.openxmlformats.org/officeDocument/2006/relationships/tags" Target="../tags/tag254.xml"/><Relationship Id="rId132" Type="http://schemas.openxmlformats.org/officeDocument/2006/relationships/tags" Target="../tags/tag275.xml"/><Relationship Id="rId153" Type="http://schemas.openxmlformats.org/officeDocument/2006/relationships/tags" Target="../tags/tag296.xml"/><Relationship Id="rId174" Type="http://schemas.openxmlformats.org/officeDocument/2006/relationships/tags" Target="../tags/tag317.xml"/><Relationship Id="rId179" Type="http://schemas.openxmlformats.org/officeDocument/2006/relationships/tags" Target="../tags/tag322.xml"/><Relationship Id="rId195" Type="http://schemas.openxmlformats.org/officeDocument/2006/relationships/tags" Target="../tags/tag338.xml"/><Relationship Id="rId190" Type="http://schemas.openxmlformats.org/officeDocument/2006/relationships/tags" Target="../tags/tag333.xml"/><Relationship Id="rId15" Type="http://schemas.openxmlformats.org/officeDocument/2006/relationships/tags" Target="../tags/tag158.xml"/><Relationship Id="rId36" Type="http://schemas.openxmlformats.org/officeDocument/2006/relationships/tags" Target="../tags/tag179.xml"/><Relationship Id="rId57" Type="http://schemas.openxmlformats.org/officeDocument/2006/relationships/tags" Target="../tags/tag200.xml"/><Relationship Id="rId106" Type="http://schemas.openxmlformats.org/officeDocument/2006/relationships/tags" Target="../tags/tag249.xml"/><Relationship Id="rId127" Type="http://schemas.openxmlformats.org/officeDocument/2006/relationships/tags" Target="../tags/tag270.xml"/><Relationship Id="rId10" Type="http://schemas.openxmlformats.org/officeDocument/2006/relationships/tags" Target="../tags/tag153.xml"/><Relationship Id="rId31" Type="http://schemas.openxmlformats.org/officeDocument/2006/relationships/tags" Target="../tags/tag174.xml"/><Relationship Id="rId52" Type="http://schemas.openxmlformats.org/officeDocument/2006/relationships/tags" Target="../tags/tag195.xml"/><Relationship Id="rId73" Type="http://schemas.openxmlformats.org/officeDocument/2006/relationships/tags" Target="../tags/tag216.xml"/><Relationship Id="rId78" Type="http://schemas.openxmlformats.org/officeDocument/2006/relationships/tags" Target="../tags/tag221.xml"/><Relationship Id="rId94" Type="http://schemas.openxmlformats.org/officeDocument/2006/relationships/tags" Target="../tags/tag237.xml"/><Relationship Id="rId99" Type="http://schemas.openxmlformats.org/officeDocument/2006/relationships/tags" Target="../tags/tag242.xml"/><Relationship Id="rId101" Type="http://schemas.openxmlformats.org/officeDocument/2006/relationships/tags" Target="../tags/tag244.xml"/><Relationship Id="rId122" Type="http://schemas.openxmlformats.org/officeDocument/2006/relationships/tags" Target="../tags/tag265.xml"/><Relationship Id="rId143" Type="http://schemas.openxmlformats.org/officeDocument/2006/relationships/tags" Target="../tags/tag286.xml"/><Relationship Id="rId148" Type="http://schemas.openxmlformats.org/officeDocument/2006/relationships/tags" Target="../tags/tag291.xml"/><Relationship Id="rId164" Type="http://schemas.openxmlformats.org/officeDocument/2006/relationships/tags" Target="../tags/tag307.xml"/><Relationship Id="rId169" Type="http://schemas.openxmlformats.org/officeDocument/2006/relationships/tags" Target="../tags/tag312.xml"/><Relationship Id="rId185" Type="http://schemas.openxmlformats.org/officeDocument/2006/relationships/tags" Target="../tags/tag328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80" Type="http://schemas.openxmlformats.org/officeDocument/2006/relationships/tags" Target="../tags/tag323.xml"/><Relationship Id="rId26" Type="http://schemas.openxmlformats.org/officeDocument/2006/relationships/tags" Target="../tags/tag169.xml"/><Relationship Id="rId47" Type="http://schemas.openxmlformats.org/officeDocument/2006/relationships/tags" Target="../tags/tag190.xml"/><Relationship Id="rId68" Type="http://schemas.openxmlformats.org/officeDocument/2006/relationships/tags" Target="../tags/tag211.xml"/><Relationship Id="rId89" Type="http://schemas.openxmlformats.org/officeDocument/2006/relationships/tags" Target="../tags/tag232.xml"/><Relationship Id="rId112" Type="http://schemas.openxmlformats.org/officeDocument/2006/relationships/tags" Target="../tags/tag255.xml"/><Relationship Id="rId133" Type="http://schemas.openxmlformats.org/officeDocument/2006/relationships/tags" Target="../tags/tag276.xml"/><Relationship Id="rId154" Type="http://schemas.openxmlformats.org/officeDocument/2006/relationships/tags" Target="../tags/tag297.xml"/><Relationship Id="rId175" Type="http://schemas.openxmlformats.org/officeDocument/2006/relationships/tags" Target="../tags/tag318.xml"/><Relationship Id="rId196" Type="http://schemas.openxmlformats.org/officeDocument/2006/relationships/tags" Target="../tags/tag339.xml"/><Relationship Id="rId16" Type="http://schemas.openxmlformats.org/officeDocument/2006/relationships/tags" Target="../tags/tag159.xml"/><Relationship Id="rId37" Type="http://schemas.openxmlformats.org/officeDocument/2006/relationships/tags" Target="../tags/tag180.xml"/><Relationship Id="rId58" Type="http://schemas.openxmlformats.org/officeDocument/2006/relationships/tags" Target="../tags/tag201.xml"/><Relationship Id="rId79" Type="http://schemas.openxmlformats.org/officeDocument/2006/relationships/tags" Target="../tags/tag222.xml"/><Relationship Id="rId102" Type="http://schemas.openxmlformats.org/officeDocument/2006/relationships/tags" Target="../tags/tag245.xml"/><Relationship Id="rId123" Type="http://schemas.openxmlformats.org/officeDocument/2006/relationships/tags" Target="../tags/tag266.xml"/><Relationship Id="rId144" Type="http://schemas.openxmlformats.org/officeDocument/2006/relationships/tags" Target="../tags/tag287.xml"/><Relationship Id="rId90" Type="http://schemas.openxmlformats.org/officeDocument/2006/relationships/tags" Target="../tags/tag233.xml"/><Relationship Id="rId165" Type="http://schemas.openxmlformats.org/officeDocument/2006/relationships/tags" Target="../tags/tag308.xml"/><Relationship Id="rId186" Type="http://schemas.openxmlformats.org/officeDocument/2006/relationships/tags" Target="../tags/tag329.xml"/><Relationship Id="rId27" Type="http://schemas.openxmlformats.org/officeDocument/2006/relationships/tags" Target="../tags/tag170.xml"/><Relationship Id="rId48" Type="http://schemas.openxmlformats.org/officeDocument/2006/relationships/tags" Target="../tags/tag191.xml"/><Relationship Id="rId69" Type="http://schemas.openxmlformats.org/officeDocument/2006/relationships/tags" Target="../tags/tag212.xml"/><Relationship Id="rId113" Type="http://schemas.openxmlformats.org/officeDocument/2006/relationships/tags" Target="../tags/tag256.xml"/><Relationship Id="rId134" Type="http://schemas.openxmlformats.org/officeDocument/2006/relationships/tags" Target="../tags/tag277.xml"/><Relationship Id="rId80" Type="http://schemas.openxmlformats.org/officeDocument/2006/relationships/tags" Target="../tags/tag223.xml"/><Relationship Id="rId155" Type="http://schemas.openxmlformats.org/officeDocument/2006/relationships/tags" Target="../tags/tag298.xml"/><Relationship Id="rId176" Type="http://schemas.openxmlformats.org/officeDocument/2006/relationships/tags" Target="../tags/tag319.xml"/><Relationship Id="rId197" Type="http://schemas.openxmlformats.org/officeDocument/2006/relationships/tags" Target="../tags/tag340.xml"/><Relationship Id="rId17" Type="http://schemas.openxmlformats.org/officeDocument/2006/relationships/tags" Target="../tags/tag160.xml"/><Relationship Id="rId38" Type="http://schemas.openxmlformats.org/officeDocument/2006/relationships/tags" Target="../tags/tag181.xml"/><Relationship Id="rId59" Type="http://schemas.openxmlformats.org/officeDocument/2006/relationships/tags" Target="../tags/tag202.xml"/><Relationship Id="rId103" Type="http://schemas.openxmlformats.org/officeDocument/2006/relationships/tags" Target="../tags/tag246.xml"/><Relationship Id="rId124" Type="http://schemas.openxmlformats.org/officeDocument/2006/relationships/tags" Target="../tags/tag267.xml"/><Relationship Id="rId70" Type="http://schemas.openxmlformats.org/officeDocument/2006/relationships/tags" Target="../tags/tag213.xml"/><Relationship Id="rId91" Type="http://schemas.openxmlformats.org/officeDocument/2006/relationships/tags" Target="../tags/tag234.xml"/><Relationship Id="rId145" Type="http://schemas.openxmlformats.org/officeDocument/2006/relationships/tags" Target="../tags/tag288.xml"/><Relationship Id="rId166" Type="http://schemas.openxmlformats.org/officeDocument/2006/relationships/tags" Target="../tags/tag309.xml"/><Relationship Id="rId187" Type="http://schemas.openxmlformats.org/officeDocument/2006/relationships/tags" Target="../tags/tag330.xml"/><Relationship Id="rId1" Type="http://schemas.openxmlformats.org/officeDocument/2006/relationships/tags" Target="../tags/tag144.xml"/><Relationship Id="rId28" Type="http://schemas.openxmlformats.org/officeDocument/2006/relationships/tags" Target="../tags/tag171.xml"/><Relationship Id="rId49" Type="http://schemas.openxmlformats.org/officeDocument/2006/relationships/tags" Target="../tags/tag192.xml"/><Relationship Id="rId114" Type="http://schemas.openxmlformats.org/officeDocument/2006/relationships/tags" Target="../tags/tag257.xml"/><Relationship Id="rId60" Type="http://schemas.openxmlformats.org/officeDocument/2006/relationships/tags" Target="../tags/tag203.xml"/><Relationship Id="rId81" Type="http://schemas.openxmlformats.org/officeDocument/2006/relationships/tags" Target="../tags/tag224.xml"/><Relationship Id="rId135" Type="http://schemas.openxmlformats.org/officeDocument/2006/relationships/tags" Target="../tags/tag278.xml"/><Relationship Id="rId156" Type="http://schemas.openxmlformats.org/officeDocument/2006/relationships/tags" Target="../tags/tag299.xml"/><Relationship Id="rId177" Type="http://schemas.openxmlformats.org/officeDocument/2006/relationships/tags" Target="../tags/tag320.xml"/><Relationship Id="rId198" Type="http://schemas.openxmlformats.org/officeDocument/2006/relationships/slideLayout" Target="../slideLayouts/slideLayout2.xml"/><Relationship Id="rId18" Type="http://schemas.openxmlformats.org/officeDocument/2006/relationships/tags" Target="../tags/tag161.xml"/><Relationship Id="rId39" Type="http://schemas.openxmlformats.org/officeDocument/2006/relationships/tags" Target="../tags/tag182.xml"/><Relationship Id="rId50" Type="http://schemas.openxmlformats.org/officeDocument/2006/relationships/tags" Target="../tags/tag193.xml"/><Relationship Id="rId104" Type="http://schemas.openxmlformats.org/officeDocument/2006/relationships/tags" Target="../tags/tag247.xml"/><Relationship Id="rId125" Type="http://schemas.openxmlformats.org/officeDocument/2006/relationships/tags" Target="../tags/tag268.xml"/><Relationship Id="rId146" Type="http://schemas.openxmlformats.org/officeDocument/2006/relationships/tags" Target="../tags/tag289.xml"/><Relationship Id="rId167" Type="http://schemas.openxmlformats.org/officeDocument/2006/relationships/tags" Target="../tags/tag310.xml"/><Relationship Id="rId188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图片包含 游戏机, 餐具, 碗, 杯子&#10;&#10;描述已自动生成">
            <a:extLst>
              <a:ext uri="{FF2B5EF4-FFF2-40B4-BE49-F238E27FC236}">
                <a16:creationId xmlns:a16="http://schemas.microsoft.com/office/drawing/2014/main" id="{F4A25710-B15F-4E94-B722-DF82E89F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 r="9476" b="875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D1F31101-CC16-4748-B621-1B6BD9306088}"/>
              </a:ext>
            </a:extLst>
          </p:cNvPr>
          <p:cNvSpPr/>
          <p:nvPr/>
        </p:nvSpPr>
        <p:spPr>
          <a:xfrm>
            <a:off x="1589521" y="-3518"/>
            <a:ext cx="10596136" cy="6858000"/>
          </a:xfrm>
          <a:prstGeom prst="rect">
            <a:avLst/>
          </a:prstGeom>
          <a:gradFill>
            <a:gsLst>
              <a:gs pos="0">
                <a:srgbClr val="104F55">
                  <a:alpha val="0"/>
                </a:srgbClr>
              </a:gs>
              <a:gs pos="85000">
                <a:srgbClr val="1334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551E057F-E77D-42E9-8F9E-619B955DEE55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平行四边形 164">
            <a:extLst>
              <a:ext uri="{FF2B5EF4-FFF2-40B4-BE49-F238E27FC236}">
                <a16:creationId xmlns:a16="http://schemas.microsoft.com/office/drawing/2014/main" id="{4089ADCD-9952-4912-B0C3-DDDFAA2960EB}"/>
              </a:ext>
            </a:extLst>
          </p:cNvPr>
          <p:cNvSpPr/>
          <p:nvPr/>
        </p:nvSpPr>
        <p:spPr>
          <a:xfrm>
            <a:off x="8351545" y="371336"/>
            <a:ext cx="3450940" cy="50477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/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4905516-D714-4D82-AF6D-ACF4B0A0BAFB}"/>
              </a:ext>
            </a:extLst>
          </p:cNvPr>
          <p:cNvGrpSpPr/>
          <p:nvPr/>
        </p:nvGrpSpPr>
        <p:grpSpPr>
          <a:xfrm>
            <a:off x="5534719" y="4533427"/>
            <a:ext cx="3978485" cy="349647"/>
            <a:chOff x="1825930" y="4341452"/>
            <a:chExt cx="3826959" cy="33633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7B84C9-7EF0-46A8-8945-C315CC4E1AF5}"/>
                </a:ext>
              </a:extLst>
            </p:cNvPr>
            <p:cNvGrpSpPr/>
            <p:nvPr/>
          </p:nvGrpSpPr>
          <p:grpSpPr>
            <a:xfrm>
              <a:off x="1825930" y="4341452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1A7E7E4A-2A20-4EC3-8552-B13C87BD4F7C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4001D172-F74F-4832-A018-0753CC15A4E8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525EE67-0C9A-42E4-958B-595E911EF0A9}"/>
                </a:ext>
              </a:extLst>
            </p:cNvPr>
            <p:cNvGrpSpPr/>
            <p:nvPr/>
          </p:nvGrpSpPr>
          <p:grpSpPr>
            <a:xfrm>
              <a:off x="2734682" y="4452881"/>
              <a:ext cx="2918207" cy="224901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CB59F40F-F329-41C9-B5E6-306BB98E2D8B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EBCEFF4E-CE95-49B6-8DBA-09B3CB1302E7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CBE22D-3F74-451E-B2FB-080B02A8127F}"/>
              </a:ext>
            </a:extLst>
          </p:cNvPr>
          <p:cNvGrpSpPr/>
          <p:nvPr/>
        </p:nvGrpSpPr>
        <p:grpSpPr>
          <a:xfrm>
            <a:off x="715538" y="2234908"/>
            <a:ext cx="3916605" cy="322064"/>
            <a:chOff x="2575307" y="2285041"/>
            <a:chExt cx="3701668" cy="25886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666EC30-3485-4F6A-AA59-240742985B20}"/>
                </a:ext>
              </a:extLst>
            </p:cNvPr>
            <p:cNvGrpSpPr/>
            <p:nvPr/>
          </p:nvGrpSpPr>
          <p:grpSpPr>
            <a:xfrm>
              <a:off x="3358768" y="2285041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9C83E16F-7A65-456B-8400-E627BE9246AD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724BB5D4-0E3F-4FEB-AC4D-197D44105EB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EAC93D8-2D70-4E2D-A351-CEE97DD2A902}"/>
                </a:ext>
              </a:extLst>
            </p:cNvPr>
            <p:cNvGrpSpPr/>
            <p:nvPr/>
          </p:nvGrpSpPr>
          <p:grpSpPr>
            <a:xfrm>
              <a:off x="2575307" y="2372467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F0AF2D07-551F-422F-BC65-6FF91A62E496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29880CB5-0E1B-4F71-898A-30F1711F31DE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374191A-CEDC-418D-900A-0E5F92C85B71}"/>
              </a:ext>
            </a:extLst>
          </p:cNvPr>
          <p:cNvGrpSpPr/>
          <p:nvPr/>
        </p:nvGrpSpPr>
        <p:grpSpPr>
          <a:xfrm>
            <a:off x="2804990" y="4461061"/>
            <a:ext cx="3033752" cy="178231"/>
            <a:chOff x="12334874" y="4932177"/>
            <a:chExt cx="2918207" cy="276092"/>
          </a:xfrm>
          <a:scene3d>
            <a:camera prst="perspectiveLeft">
              <a:rot lat="0" lon="1200000" rev="0"/>
            </a:camera>
            <a:lightRig rig="threePt" dir="t"/>
          </a:scene3d>
        </p:grpSpPr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90C09CF4-0B70-4BFB-9197-7D1E7BED7BE4}"/>
                </a:ext>
              </a:extLst>
            </p:cNvPr>
            <p:cNvSpPr/>
            <p:nvPr/>
          </p:nvSpPr>
          <p:spPr>
            <a:xfrm>
              <a:off x="12334874" y="5162550"/>
              <a:ext cx="2822957" cy="45719"/>
            </a:xfrm>
            <a:prstGeom prst="parallelogram">
              <a:avLst/>
            </a:prstGeom>
            <a:noFill/>
            <a:ln>
              <a:gradFill>
                <a:gsLst>
                  <a:gs pos="42000">
                    <a:srgbClr val="04C8F8">
                      <a:alpha val="0"/>
                    </a:srgbClr>
                  </a:gs>
                  <a:gs pos="100000">
                    <a:srgbClr val="28C365">
                      <a:alpha val="40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1B9AAE1D-1A30-46C1-B308-4CA1B911C15B}"/>
                </a:ext>
              </a:extLst>
            </p:cNvPr>
            <p:cNvSpPr/>
            <p:nvPr/>
          </p:nvSpPr>
          <p:spPr>
            <a:xfrm>
              <a:off x="12430124" y="4932177"/>
              <a:ext cx="2822957" cy="2303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F037C33-24E3-471B-B9D3-BECDE788AA31}"/>
              </a:ext>
            </a:extLst>
          </p:cNvPr>
          <p:cNvGrpSpPr/>
          <p:nvPr/>
        </p:nvGrpSpPr>
        <p:grpSpPr>
          <a:xfrm rot="21540000">
            <a:off x="7173238" y="1857156"/>
            <a:ext cx="4481891" cy="443546"/>
            <a:chOff x="7323426" y="2001991"/>
            <a:chExt cx="4311192" cy="426653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07E6700-C489-4C4E-BE4A-7EC45B6C8728}"/>
                </a:ext>
              </a:extLst>
            </p:cNvPr>
            <p:cNvGrpSpPr/>
            <p:nvPr/>
          </p:nvGrpSpPr>
          <p:grpSpPr>
            <a:xfrm>
              <a:off x="8203108" y="2001991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BED33166-A0E0-406B-99A3-3C74ABB14EC4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133FA442-E2EF-4984-938C-98B776CF28C0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D994ED2-3E3F-446A-8405-B8DE43809EEB}"/>
                </a:ext>
              </a:extLst>
            </p:cNvPr>
            <p:cNvGrpSpPr/>
            <p:nvPr/>
          </p:nvGrpSpPr>
          <p:grpSpPr>
            <a:xfrm>
              <a:off x="7323426" y="2139802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7E38414B-CF35-4226-B87E-81D307DE4743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59FF2464-D60F-44E8-BB87-E7EE41EACC9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C8A9343-2098-4FDB-AA78-7EC6D82B5BB0}"/>
              </a:ext>
            </a:extLst>
          </p:cNvPr>
          <p:cNvGrpSpPr/>
          <p:nvPr/>
        </p:nvGrpSpPr>
        <p:grpSpPr>
          <a:xfrm>
            <a:off x="10983317" y="4179592"/>
            <a:ext cx="121374" cy="621681"/>
            <a:chOff x="12831055" y="4150092"/>
            <a:chExt cx="65986" cy="1324607"/>
          </a:xfrm>
        </p:grpSpPr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AAEEED64-8F26-4309-8814-FCE6D9E02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F8EB8B85-F81B-4D91-A86F-7C827DBFA4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401EA36-93D2-46D4-AA80-B3CD21AFF017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688B546-A547-4C8B-83B1-DC3CD2799AD2}"/>
              </a:ext>
            </a:extLst>
          </p:cNvPr>
          <p:cNvGrpSpPr/>
          <p:nvPr/>
        </p:nvGrpSpPr>
        <p:grpSpPr>
          <a:xfrm>
            <a:off x="9001087" y="3822314"/>
            <a:ext cx="121374" cy="621681"/>
            <a:chOff x="12831055" y="4150092"/>
            <a:chExt cx="65986" cy="1324607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1180280F-EC4A-49CE-8590-EF4D06B019D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E6F6FD10-BF1E-473A-8849-D0D4789CC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685332BF-7A87-464E-A183-B73408F1F63F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DDF8AD1-EA65-4638-9D1F-79B66B616878}"/>
              </a:ext>
            </a:extLst>
          </p:cNvPr>
          <p:cNvGrpSpPr/>
          <p:nvPr/>
        </p:nvGrpSpPr>
        <p:grpSpPr>
          <a:xfrm>
            <a:off x="11098102" y="3938438"/>
            <a:ext cx="121374" cy="621681"/>
            <a:chOff x="12831055" y="4150092"/>
            <a:chExt cx="65986" cy="1324607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94947F3-DB9D-4069-8278-9A3B3054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AA0AC587-7817-4ADC-A711-BA52F3B6FD55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BB5968C-A4C6-47B3-9AC1-4E221A37E302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EB73A64-D146-4B7E-A51C-B02126B77E31}"/>
              </a:ext>
            </a:extLst>
          </p:cNvPr>
          <p:cNvGrpSpPr/>
          <p:nvPr/>
        </p:nvGrpSpPr>
        <p:grpSpPr>
          <a:xfrm>
            <a:off x="9202071" y="3972365"/>
            <a:ext cx="121374" cy="621681"/>
            <a:chOff x="12831055" y="4150092"/>
            <a:chExt cx="65986" cy="1324607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A03AC4C1-C2AA-4859-9161-D19070D80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6BBB7FCF-B1E6-48C6-B5C2-E21EC03F3B6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E4E3BF2-5D7B-4B6F-A4F9-3EA45E948C7C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C8705EA9-427F-4DA8-B6D8-43F841D559E2}"/>
              </a:ext>
            </a:extLst>
          </p:cNvPr>
          <p:cNvGrpSpPr/>
          <p:nvPr/>
        </p:nvGrpSpPr>
        <p:grpSpPr>
          <a:xfrm flipH="1">
            <a:off x="2034252" y="3875331"/>
            <a:ext cx="236159" cy="862835"/>
            <a:chOff x="2261066" y="4003797"/>
            <a:chExt cx="236159" cy="862835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D9A6C14E-D03A-4DC3-9C8E-07AB0AA7670C}"/>
                </a:ext>
              </a:extLst>
            </p:cNvPr>
            <p:cNvGrpSpPr/>
            <p:nvPr/>
          </p:nvGrpSpPr>
          <p:grpSpPr>
            <a:xfrm>
              <a:off x="2261066" y="4244951"/>
              <a:ext cx="121374" cy="621681"/>
              <a:chOff x="12831055" y="4150092"/>
              <a:chExt cx="65986" cy="1324607"/>
            </a:xfrm>
          </p:grpSpPr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DB0BB7A2-6029-452C-8540-718D92790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49799940-C349-47A7-9950-6EFF36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7AE7A227-1029-4CC9-B687-28EE85AE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D7000F3E-159B-4210-A7D0-B3B5917DDA4D}"/>
                </a:ext>
              </a:extLst>
            </p:cNvPr>
            <p:cNvGrpSpPr/>
            <p:nvPr/>
          </p:nvGrpSpPr>
          <p:grpSpPr>
            <a:xfrm>
              <a:off x="2375851" y="4003797"/>
              <a:ext cx="121374" cy="621681"/>
              <a:chOff x="12831055" y="4150092"/>
              <a:chExt cx="65986" cy="1324607"/>
            </a:xfrm>
          </p:grpSpPr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6E7A4C7B-1227-437E-88CB-9D6FDEAC5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DE969FA-C4DC-47F6-8A3A-A3A9B0D3D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4C7876EC-5DA4-4C0C-8C4A-F6D147C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A702B18-2CAC-4814-9973-46395413DD34}"/>
              </a:ext>
            </a:extLst>
          </p:cNvPr>
          <p:cNvGrpSpPr/>
          <p:nvPr/>
        </p:nvGrpSpPr>
        <p:grpSpPr>
          <a:xfrm>
            <a:off x="2345527" y="4182893"/>
            <a:ext cx="121374" cy="621681"/>
            <a:chOff x="12831055" y="4150092"/>
            <a:chExt cx="65986" cy="1324607"/>
          </a:xfrm>
        </p:grpSpPr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AE5A3BB-3013-494C-8A42-30E091FB792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A20F4085-A1C4-439A-BB80-0B89AB282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FE14233-F8A9-4607-AF45-947E57509EC3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BB2CFDD1-7942-428E-A6F0-555F4A7916CB}"/>
              </a:ext>
            </a:extLst>
          </p:cNvPr>
          <p:cNvGrpSpPr/>
          <p:nvPr/>
        </p:nvGrpSpPr>
        <p:grpSpPr>
          <a:xfrm>
            <a:off x="9820536" y="2313101"/>
            <a:ext cx="1327423" cy="732684"/>
            <a:chOff x="10049136" y="2351201"/>
            <a:chExt cx="1327423" cy="732684"/>
          </a:xfrm>
        </p:grpSpPr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E6AD1969-BCB8-4A1E-966D-040756F0D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11C73685-5F79-4C6B-83A7-4B0618AA0E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36FA414-BA40-472B-AB19-954E2D87F582}"/>
              </a:ext>
            </a:extLst>
          </p:cNvPr>
          <p:cNvGrpSpPr/>
          <p:nvPr/>
        </p:nvGrpSpPr>
        <p:grpSpPr>
          <a:xfrm>
            <a:off x="8256444" y="2424385"/>
            <a:ext cx="777528" cy="429164"/>
            <a:chOff x="10049136" y="2351201"/>
            <a:chExt cx="1327423" cy="732684"/>
          </a:xfrm>
        </p:grpSpPr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7381EC21-4EAE-4CD6-8B06-F637046AC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20157D-74FA-4996-8664-E27C64C8C539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6A07E3F-794C-43B7-A375-4B7B4F2ED14C}"/>
              </a:ext>
            </a:extLst>
          </p:cNvPr>
          <p:cNvGrpSpPr/>
          <p:nvPr/>
        </p:nvGrpSpPr>
        <p:grpSpPr>
          <a:xfrm>
            <a:off x="6559705" y="2497320"/>
            <a:ext cx="547026" cy="301936"/>
            <a:chOff x="10049136" y="2351201"/>
            <a:chExt cx="1327423" cy="732684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196664D0-5F32-454F-B8C8-38CFFE5A4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C4CFFB86-C8B8-410E-B5F7-72D9C7323A2D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3E3C7BB-BC4B-45EE-9EE9-F092118E55E7}"/>
              </a:ext>
            </a:extLst>
          </p:cNvPr>
          <p:cNvGrpSpPr/>
          <p:nvPr/>
        </p:nvGrpSpPr>
        <p:grpSpPr>
          <a:xfrm>
            <a:off x="5071802" y="2568288"/>
            <a:ext cx="311544" cy="171960"/>
            <a:chOff x="10049136" y="2351201"/>
            <a:chExt cx="1327423" cy="732684"/>
          </a:xfrm>
        </p:grpSpPr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327D279-25B7-4CF3-A82E-1FB2B5737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25D55AF7-B747-4CB5-A228-E7E6E7A99AC8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A63A28FB-0725-44B4-AD0F-BABCE6C888C1}"/>
              </a:ext>
            </a:extLst>
          </p:cNvPr>
          <p:cNvSpPr/>
          <p:nvPr/>
        </p:nvSpPr>
        <p:spPr>
          <a:xfrm>
            <a:off x="1883251" y="2804931"/>
            <a:ext cx="94179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0DD8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电商离线数据仓库项目</a:t>
            </a:r>
          </a:p>
        </p:txBody>
      </p:sp>
    </p:spTree>
    <p:extLst>
      <p:ext uri="{BB962C8B-B14F-4D97-AF65-F5344CB8AC3E}">
        <p14:creationId xmlns:p14="http://schemas.microsoft.com/office/powerpoint/2010/main" val="376950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483778" y="114165"/>
            <a:ext cx="8962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2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、模拟数据生成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业务数据生成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741" y="818723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业务数据生成模块的文件在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db_log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gmall2021-mock-db.jar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即可生成指定日期的业务数据。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09" y="2149939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ED7672-E153-47F5-B14D-39A7B344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86" y="3094567"/>
            <a:ext cx="2970383" cy="3611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58DBD1-1AD2-4A2F-99D9-6B42A8719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457" y="3094567"/>
            <a:ext cx="6770358" cy="36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3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、数仓建模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03C72728-8B8D-487D-9529-03EE71FF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9" y="1210329"/>
            <a:ext cx="5383383" cy="491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2BBBE5-3635-4B8D-89E4-E4521BA98E17}"/>
              </a:ext>
            </a:extLst>
          </p:cNvPr>
          <p:cNvSpPr txBox="1"/>
          <p:nvPr/>
        </p:nvSpPr>
        <p:spPr>
          <a:xfrm>
            <a:off x="5671792" y="692186"/>
            <a:ext cx="60945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层：原始数据层，存放原始数据，直接加载原始日志、数据，数据保持原貌不做处理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层：对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层数据进行清洗（去除空值，脏数据，超过极限范围的数据）、脱敏等。保存业务事实明细，一行信息代表一次业务行为，例如一次下单。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DIM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层，维度层，保存维度数据，主要是对业务事实的描述信息，例如何人，何时，何地等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为基础，按天进行轻度汇总。一行信息代表一个主题对象一天的汇总行为，例如一个用户一天下单次数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DWT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为基础，对数据进行累积汇总。一行信息代表一个主题对象的累积行为，例如一个用户从注册那天开始至今一共下了多少次单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层：为各种统计报表提供数据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D2953-D788-4B49-9C74-5F50B5D9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6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A6C7BC-AC82-41AB-9656-7E7756C7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6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7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72A08-E623-4DF7-A2A0-5721A431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459"/>
            <a:ext cx="12192000" cy="56339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2035CC-A55B-487D-AEE0-C3B06ED9C3CE}"/>
              </a:ext>
            </a:extLst>
          </p:cNvPr>
          <p:cNvSpPr txBox="1"/>
          <p:nvPr/>
        </p:nvSpPr>
        <p:spPr>
          <a:xfrm>
            <a:off x="10493406" y="2043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参数设置</a:t>
            </a:r>
          </a:p>
        </p:txBody>
      </p:sp>
    </p:spTree>
    <p:extLst>
      <p:ext uri="{BB962C8B-B14F-4D97-AF65-F5344CB8AC3E}">
        <p14:creationId xmlns:p14="http://schemas.microsoft.com/office/powerpoint/2010/main" val="21774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70255E-9652-414C-A711-45202670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18"/>
            <a:ext cx="12192000" cy="56947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E87280-6FFB-4F31-8EDC-6A04F0A24F78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调度执行</a:t>
            </a:r>
          </a:p>
        </p:txBody>
      </p:sp>
    </p:spTree>
    <p:extLst>
      <p:ext uri="{BB962C8B-B14F-4D97-AF65-F5344CB8AC3E}">
        <p14:creationId xmlns:p14="http://schemas.microsoft.com/office/powerpoint/2010/main" val="25085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2F552-F457-47A0-B55D-AB7E1CE9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033"/>
            <a:ext cx="12192000" cy="5646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执行成功</a:t>
            </a:r>
          </a:p>
        </p:txBody>
      </p:sp>
    </p:spTree>
    <p:extLst>
      <p:ext uri="{BB962C8B-B14F-4D97-AF65-F5344CB8AC3E}">
        <p14:creationId xmlns:p14="http://schemas.microsoft.com/office/powerpoint/2010/main" val="331928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执行情况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EF8B9E-F7DB-43BF-BE2D-4CC1C343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169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7221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ADA4C-351A-469A-99BB-986988B6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7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100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1351F-37D1-4F1B-A64C-BEDEADAE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4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338619-69B3-45D6-9FD6-1C82DF1BD5A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22" y="-341198"/>
            <a:ext cx="6858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44BAEF4-46B6-4DCA-9CED-E43964244D25}"/>
              </a:ext>
            </a:extLst>
          </p:cNvPr>
          <p:cNvGrpSpPr/>
          <p:nvPr/>
        </p:nvGrpSpPr>
        <p:grpSpPr>
          <a:xfrm>
            <a:off x="7367895" y="1540418"/>
            <a:ext cx="3561794" cy="844756"/>
            <a:chOff x="6148794" y="1176924"/>
            <a:chExt cx="3868767" cy="9647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8F9A69B-9A7F-4EB5-8FB3-AD856311AE29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8" name="PA-组合 7">
                <a:extLst>
                  <a:ext uri="{FF2B5EF4-FFF2-40B4-BE49-F238E27FC236}">
                    <a16:creationId xmlns:a16="http://schemas.microsoft.com/office/drawing/2014/main" id="{2F742605-F502-40BF-AF94-496DBE732BE8}"/>
                  </a:ext>
                </a:extLst>
              </p:cNvPr>
              <p:cNvGrpSpPr/>
              <p:nvPr>
                <p:custDataLst>
                  <p:tags r:id="rId73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1" name="PA-平行四边形 143">
                  <a:extLst>
                    <a:ext uri="{FF2B5EF4-FFF2-40B4-BE49-F238E27FC236}">
                      <a16:creationId xmlns:a16="http://schemas.microsoft.com/office/drawing/2014/main" id="{1759B18F-1004-474F-B618-53C142C43FBB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PA-任意多边形 9">
                  <a:extLst>
                    <a:ext uri="{FF2B5EF4-FFF2-40B4-BE49-F238E27FC236}">
                      <a16:creationId xmlns:a16="http://schemas.microsoft.com/office/drawing/2014/main" id="{EE186F1B-0861-4995-A0E0-D90E16407820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PA-任意多边形 10">
                  <a:extLst>
                    <a:ext uri="{FF2B5EF4-FFF2-40B4-BE49-F238E27FC236}">
                      <a16:creationId xmlns:a16="http://schemas.microsoft.com/office/drawing/2014/main" id="{D39C1B31-8671-4ED8-A74C-DB8B7492AF5D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PA-任意多边形 11">
                  <a:extLst>
                    <a:ext uri="{FF2B5EF4-FFF2-40B4-BE49-F238E27FC236}">
                      <a16:creationId xmlns:a16="http://schemas.microsoft.com/office/drawing/2014/main" id="{2E031CF3-6D28-4E29-AF2C-7FC12F6A8E8B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PA-任意多边形 12">
                  <a:extLst>
                    <a:ext uri="{FF2B5EF4-FFF2-40B4-BE49-F238E27FC236}">
                      <a16:creationId xmlns:a16="http://schemas.microsoft.com/office/drawing/2014/main" id="{EBB7FFB9-9448-4961-AC27-4D35BA0F7B0B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PA-任意多边形 13">
                  <a:extLst>
                    <a:ext uri="{FF2B5EF4-FFF2-40B4-BE49-F238E27FC236}">
                      <a16:creationId xmlns:a16="http://schemas.microsoft.com/office/drawing/2014/main" id="{915FC25C-7790-44D9-99E7-FB516511755D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PA-任意多边形 14">
                  <a:extLst>
                    <a:ext uri="{FF2B5EF4-FFF2-40B4-BE49-F238E27FC236}">
                      <a16:creationId xmlns:a16="http://schemas.microsoft.com/office/drawing/2014/main" id="{974D2C48-4EB5-4C7E-81BD-685F6D04C79C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PA-任意多边形 15">
                  <a:extLst>
                    <a:ext uri="{FF2B5EF4-FFF2-40B4-BE49-F238E27FC236}">
                      <a16:creationId xmlns:a16="http://schemas.microsoft.com/office/drawing/2014/main" id="{B865DE9C-FE6B-440E-95ED-B560EDD803C0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PA-任意多边形 16">
                  <a:extLst>
                    <a:ext uri="{FF2B5EF4-FFF2-40B4-BE49-F238E27FC236}">
                      <a16:creationId xmlns:a16="http://schemas.microsoft.com/office/drawing/2014/main" id="{1FD3DD49-D6B1-4E1F-A115-EAD687D5C54F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PA-任意多边形 17">
                  <a:extLst>
                    <a:ext uri="{FF2B5EF4-FFF2-40B4-BE49-F238E27FC236}">
                      <a16:creationId xmlns:a16="http://schemas.microsoft.com/office/drawing/2014/main" id="{C88A2190-53DB-4640-80B4-37C10E1C2B29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PA-任意多边形 18">
                  <a:extLst>
                    <a:ext uri="{FF2B5EF4-FFF2-40B4-BE49-F238E27FC236}">
                      <a16:creationId xmlns:a16="http://schemas.microsoft.com/office/drawing/2014/main" id="{03EA2CF8-FCEE-49E2-9F9A-51903394FD40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PA-任意多边形 19">
                  <a:extLst>
                    <a:ext uri="{FF2B5EF4-FFF2-40B4-BE49-F238E27FC236}">
                      <a16:creationId xmlns:a16="http://schemas.microsoft.com/office/drawing/2014/main" id="{EAFB653D-5FB2-4BFA-BA6D-FA75225B5345}"/>
                    </a:ext>
                  </a:extLst>
                </p:cNvPr>
                <p:cNvSpPr/>
                <p:nvPr>
                  <p:custDataLst>
                    <p:tags r:id="rId85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PA-平行四边形 155">
                  <a:extLst>
                    <a:ext uri="{FF2B5EF4-FFF2-40B4-BE49-F238E27FC236}">
                      <a16:creationId xmlns:a16="http://schemas.microsoft.com/office/drawing/2014/main" id="{A7D220DE-712C-4106-B35B-38B5B87786F5}"/>
                    </a:ext>
                  </a:extLst>
                </p:cNvPr>
                <p:cNvSpPr/>
                <p:nvPr>
                  <p:custDataLst>
                    <p:tags r:id="rId86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453EC51-1AE2-49D9-9169-AEBAF61A41D4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A5F29879-663F-4C85-90FF-A8AFAF7F445F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7" name="图片 6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7E3196DC-40A1-4F68-9701-5BEA4761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F2FAA49-7D39-4485-B7F5-A06346B59CFF}"/>
              </a:ext>
            </a:extLst>
          </p:cNvPr>
          <p:cNvSpPr txBox="1"/>
          <p:nvPr/>
        </p:nvSpPr>
        <p:spPr>
          <a:xfrm flipH="1">
            <a:off x="7725490" y="176621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项目功能架构图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8287369-383E-4068-8941-F5EAFE6BFE78}"/>
              </a:ext>
            </a:extLst>
          </p:cNvPr>
          <p:cNvSpPr txBox="1"/>
          <p:nvPr/>
        </p:nvSpPr>
        <p:spPr>
          <a:xfrm flipH="1">
            <a:off x="7588858" y="1357047"/>
            <a:ext cx="3333424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TWO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31622D-4B20-44C1-A421-BF777D1A7511}"/>
              </a:ext>
            </a:extLst>
          </p:cNvPr>
          <p:cNvGrpSpPr/>
          <p:nvPr/>
        </p:nvGrpSpPr>
        <p:grpSpPr>
          <a:xfrm flipH="1">
            <a:off x="7025440" y="312857"/>
            <a:ext cx="3561794" cy="844756"/>
            <a:chOff x="6148794" y="1176924"/>
            <a:chExt cx="3868767" cy="96477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83FC867-9A54-408A-B357-65B4396269AF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29" name="PA-组合 7">
                <a:extLst>
                  <a:ext uri="{FF2B5EF4-FFF2-40B4-BE49-F238E27FC236}">
                    <a16:creationId xmlns:a16="http://schemas.microsoft.com/office/drawing/2014/main" id="{7228BA10-755D-43A8-88F4-177E34BF64CD}"/>
                  </a:ext>
                </a:extLst>
              </p:cNvPr>
              <p:cNvGrpSpPr/>
              <p:nvPr>
                <p:custDataLst>
                  <p:tags r:id="rId59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32" name="PA-平行四边形 143">
                  <a:extLst>
                    <a:ext uri="{FF2B5EF4-FFF2-40B4-BE49-F238E27FC236}">
                      <a16:creationId xmlns:a16="http://schemas.microsoft.com/office/drawing/2014/main" id="{4AEDA16E-2975-4598-AAE2-239BEF84CAE5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PA-任意多边形 9">
                  <a:extLst>
                    <a:ext uri="{FF2B5EF4-FFF2-40B4-BE49-F238E27FC236}">
                      <a16:creationId xmlns:a16="http://schemas.microsoft.com/office/drawing/2014/main" id="{29A01BC2-38B3-4E27-BAE0-553871A70FF9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PA-任意多边形 10">
                  <a:extLst>
                    <a:ext uri="{FF2B5EF4-FFF2-40B4-BE49-F238E27FC236}">
                      <a16:creationId xmlns:a16="http://schemas.microsoft.com/office/drawing/2014/main" id="{4695E4D3-4202-47E2-84C6-0AF86F84E16A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PA-任意多边形 11">
                  <a:extLst>
                    <a:ext uri="{FF2B5EF4-FFF2-40B4-BE49-F238E27FC236}">
                      <a16:creationId xmlns:a16="http://schemas.microsoft.com/office/drawing/2014/main" id="{B9B8743F-B85A-4DCC-8FD3-55C79A9B459B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PA-任意多边形 12">
                  <a:extLst>
                    <a:ext uri="{FF2B5EF4-FFF2-40B4-BE49-F238E27FC236}">
                      <a16:creationId xmlns:a16="http://schemas.microsoft.com/office/drawing/2014/main" id="{01AA40AE-FDB6-4705-8115-C7BF1C2685D0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PA-任意多边形 13">
                  <a:extLst>
                    <a:ext uri="{FF2B5EF4-FFF2-40B4-BE49-F238E27FC236}">
                      <a16:creationId xmlns:a16="http://schemas.microsoft.com/office/drawing/2014/main" id="{3A7915DD-BCCB-4463-B9C9-56079DE818EA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PA-任意多边形 14">
                  <a:extLst>
                    <a:ext uri="{FF2B5EF4-FFF2-40B4-BE49-F238E27FC236}">
                      <a16:creationId xmlns:a16="http://schemas.microsoft.com/office/drawing/2014/main" id="{0483B7C9-AAE1-448E-8C24-F9EB0FAF0DEF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PA-任意多边形 15">
                  <a:extLst>
                    <a:ext uri="{FF2B5EF4-FFF2-40B4-BE49-F238E27FC236}">
                      <a16:creationId xmlns:a16="http://schemas.microsoft.com/office/drawing/2014/main" id="{696AA441-B177-4A1B-BB00-1D8FDAA122D0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PA-任意多边形 16">
                  <a:extLst>
                    <a:ext uri="{FF2B5EF4-FFF2-40B4-BE49-F238E27FC236}">
                      <a16:creationId xmlns:a16="http://schemas.microsoft.com/office/drawing/2014/main" id="{3FF3F029-F574-498B-A819-8662905A460B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PA-任意多边形 17">
                  <a:extLst>
                    <a:ext uri="{FF2B5EF4-FFF2-40B4-BE49-F238E27FC236}">
                      <a16:creationId xmlns:a16="http://schemas.microsoft.com/office/drawing/2014/main" id="{E076B78F-277D-420A-989C-41EDD0104758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PA-任意多边形 18">
                  <a:extLst>
                    <a:ext uri="{FF2B5EF4-FFF2-40B4-BE49-F238E27FC236}">
                      <a16:creationId xmlns:a16="http://schemas.microsoft.com/office/drawing/2014/main" id="{208AC717-DBBA-4A9F-97ED-2DCC6830BC0F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PA-任意多边形 19">
                  <a:extLst>
                    <a:ext uri="{FF2B5EF4-FFF2-40B4-BE49-F238E27FC236}">
                      <a16:creationId xmlns:a16="http://schemas.microsoft.com/office/drawing/2014/main" id="{AF4DC515-F56E-4C05-A654-0DBFD57953D6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PA-平行四边形 155">
                  <a:extLst>
                    <a:ext uri="{FF2B5EF4-FFF2-40B4-BE49-F238E27FC236}">
                      <a16:creationId xmlns:a16="http://schemas.microsoft.com/office/drawing/2014/main" id="{66BA6D73-C47A-4A93-84D6-AB100374FAE5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D6AEC79-55C4-499A-B23A-775297E7F127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58572471-904D-4A65-AF21-DC3B99E8B3D5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28" name="图片 27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2B7087C4-201C-4134-8B82-614A9CF4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25E2079B-3F0C-4DFB-8388-18BE12C3EE1A}"/>
              </a:ext>
            </a:extLst>
          </p:cNvPr>
          <p:cNvSpPr txBox="1"/>
          <p:nvPr/>
        </p:nvSpPr>
        <p:spPr>
          <a:xfrm>
            <a:off x="8220628" y="5403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项目介绍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ACD45B-6644-4EA0-86B8-AC5C5130ECC1}"/>
              </a:ext>
            </a:extLst>
          </p:cNvPr>
          <p:cNvSpPr txBox="1"/>
          <p:nvPr/>
        </p:nvSpPr>
        <p:spPr>
          <a:xfrm>
            <a:off x="7115525" y="122357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ONE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B716B3B-F227-4558-A616-D05224DACFB0}"/>
              </a:ext>
            </a:extLst>
          </p:cNvPr>
          <p:cNvGrpSpPr/>
          <p:nvPr/>
        </p:nvGrpSpPr>
        <p:grpSpPr>
          <a:xfrm flipH="1">
            <a:off x="7017632" y="2758214"/>
            <a:ext cx="3561794" cy="844756"/>
            <a:chOff x="6148794" y="1176924"/>
            <a:chExt cx="3868767" cy="96477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985CBD1-DDBE-43B5-BA42-3E183C041318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50" name="PA-组合 7">
                <a:extLst>
                  <a:ext uri="{FF2B5EF4-FFF2-40B4-BE49-F238E27FC236}">
                    <a16:creationId xmlns:a16="http://schemas.microsoft.com/office/drawing/2014/main" id="{7459CAE7-B5F6-43CD-A498-704871F2C3F7}"/>
                  </a:ext>
                </a:extLst>
              </p:cNvPr>
              <p:cNvGrpSpPr/>
              <p:nvPr>
                <p:custDataLst>
                  <p:tags r:id="rId45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53" name="PA-平行四边形 143">
                  <a:extLst>
                    <a:ext uri="{FF2B5EF4-FFF2-40B4-BE49-F238E27FC236}">
                      <a16:creationId xmlns:a16="http://schemas.microsoft.com/office/drawing/2014/main" id="{0A5722DB-8E95-4170-8664-ECC0FF447EBD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PA-任意多边形 9">
                  <a:extLst>
                    <a:ext uri="{FF2B5EF4-FFF2-40B4-BE49-F238E27FC236}">
                      <a16:creationId xmlns:a16="http://schemas.microsoft.com/office/drawing/2014/main" id="{003336A8-6032-4AE7-85E2-546B9D1E46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PA-任意多边形 10">
                  <a:extLst>
                    <a:ext uri="{FF2B5EF4-FFF2-40B4-BE49-F238E27FC236}">
                      <a16:creationId xmlns:a16="http://schemas.microsoft.com/office/drawing/2014/main" id="{0D27B9B3-4BAF-4F66-8390-7493ACAD6BDC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PA-任意多边形 11">
                  <a:extLst>
                    <a:ext uri="{FF2B5EF4-FFF2-40B4-BE49-F238E27FC236}">
                      <a16:creationId xmlns:a16="http://schemas.microsoft.com/office/drawing/2014/main" id="{6B62711F-58F5-40B0-9095-E6E584EED0ED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PA-任意多边形 12">
                  <a:extLst>
                    <a:ext uri="{FF2B5EF4-FFF2-40B4-BE49-F238E27FC236}">
                      <a16:creationId xmlns:a16="http://schemas.microsoft.com/office/drawing/2014/main" id="{1DCCF4B2-1DF2-4479-B787-3224BD8D5DEC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PA-任意多边形 13">
                  <a:extLst>
                    <a:ext uri="{FF2B5EF4-FFF2-40B4-BE49-F238E27FC236}">
                      <a16:creationId xmlns:a16="http://schemas.microsoft.com/office/drawing/2014/main" id="{D9473D99-72B5-4896-94F9-022662268DC7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PA-任意多边形 14">
                  <a:extLst>
                    <a:ext uri="{FF2B5EF4-FFF2-40B4-BE49-F238E27FC236}">
                      <a16:creationId xmlns:a16="http://schemas.microsoft.com/office/drawing/2014/main" id="{EB39350F-D741-4A70-A725-7741E8CA0F7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PA-任意多边形 15">
                  <a:extLst>
                    <a:ext uri="{FF2B5EF4-FFF2-40B4-BE49-F238E27FC236}">
                      <a16:creationId xmlns:a16="http://schemas.microsoft.com/office/drawing/2014/main" id="{2A8333F8-518B-44FC-A414-DAF3F38565B1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PA-任意多边形 16">
                  <a:extLst>
                    <a:ext uri="{FF2B5EF4-FFF2-40B4-BE49-F238E27FC236}">
                      <a16:creationId xmlns:a16="http://schemas.microsoft.com/office/drawing/2014/main" id="{7B9028E0-D8A7-4BEC-81D7-8F5557A10B60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PA-任意多边形 17">
                  <a:extLst>
                    <a:ext uri="{FF2B5EF4-FFF2-40B4-BE49-F238E27FC236}">
                      <a16:creationId xmlns:a16="http://schemas.microsoft.com/office/drawing/2014/main" id="{07D29919-C5AA-441A-AADD-91D117A4FCC3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PA-任意多边形 18">
                  <a:extLst>
                    <a:ext uri="{FF2B5EF4-FFF2-40B4-BE49-F238E27FC236}">
                      <a16:creationId xmlns:a16="http://schemas.microsoft.com/office/drawing/2014/main" id="{96A51EA7-7ED0-4C38-A167-67C34049AC41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PA-任意多边形 19">
                  <a:extLst>
                    <a:ext uri="{FF2B5EF4-FFF2-40B4-BE49-F238E27FC236}">
                      <a16:creationId xmlns:a16="http://schemas.microsoft.com/office/drawing/2014/main" id="{4F0FFF0A-D985-4976-A36E-253EF675A58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PA-平行四边形 155">
                  <a:extLst>
                    <a:ext uri="{FF2B5EF4-FFF2-40B4-BE49-F238E27FC236}">
                      <a16:creationId xmlns:a16="http://schemas.microsoft.com/office/drawing/2014/main" id="{AA5481DE-C001-4FF3-AED3-40BC0CD7EA41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015F8FA0-FB51-4855-8374-CC2EBD0E98CB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567EFA4E-C95D-47DE-BB03-BE85601460A5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49" name="图片 48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973234C4-615C-4D16-88C6-476CD00D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7D2C7A5-414A-4401-A5EB-409DE8B346B2}"/>
              </a:ext>
            </a:extLst>
          </p:cNvPr>
          <p:cNvSpPr txBox="1"/>
          <p:nvPr/>
        </p:nvSpPr>
        <p:spPr>
          <a:xfrm>
            <a:off x="6931566" y="2578105"/>
            <a:ext cx="4486279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THERE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1EC3417-B5E3-4D88-88E1-7EFFE1890C77}"/>
              </a:ext>
            </a:extLst>
          </p:cNvPr>
          <p:cNvGrpSpPr/>
          <p:nvPr/>
        </p:nvGrpSpPr>
        <p:grpSpPr>
          <a:xfrm>
            <a:off x="7369221" y="4002548"/>
            <a:ext cx="3165465" cy="806370"/>
            <a:chOff x="7333037" y="1558236"/>
            <a:chExt cx="3438280" cy="920932"/>
          </a:xfrm>
        </p:grpSpPr>
        <p:grpSp>
          <p:nvGrpSpPr>
            <p:cNvPr id="68" name="PA-组合 7">
              <a:extLst>
                <a:ext uri="{FF2B5EF4-FFF2-40B4-BE49-F238E27FC236}">
                  <a16:creationId xmlns:a16="http://schemas.microsoft.com/office/drawing/2014/main" id="{85376614-4516-4AA5-AA4E-4BD1D0822893}"/>
                </a:ext>
              </a:extLst>
            </p:cNvPr>
            <p:cNvGrpSpPr/>
            <p:nvPr>
              <p:custDataLst>
                <p:tags r:id="rId31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71" name="PA-平行四边形 143">
                <a:extLst>
                  <a:ext uri="{FF2B5EF4-FFF2-40B4-BE49-F238E27FC236}">
                    <a16:creationId xmlns:a16="http://schemas.microsoft.com/office/drawing/2014/main" id="{B48935AC-9716-4387-B29B-A2BCD80241D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2" name="PA-任意多边形 9">
                <a:extLst>
                  <a:ext uri="{FF2B5EF4-FFF2-40B4-BE49-F238E27FC236}">
                    <a16:creationId xmlns:a16="http://schemas.microsoft.com/office/drawing/2014/main" id="{163BA69D-1D07-48AA-9823-786E3BD7785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3" name="PA-任意多边形 10">
                <a:extLst>
                  <a:ext uri="{FF2B5EF4-FFF2-40B4-BE49-F238E27FC236}">
                    <a16:creationId xmlns:a16="http://schemas.microsoft.com/office/drawing/2014/main" id="{72D8E79B-8283-45A4-AED0-B2B1069695E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4" name="PA-任意多边形 11">
                <a:extLst>
                  <a:ext uri="{FF2B5EF4-FFF2-40B4-BE49-F238E27FC236}">
                    <a16:creationId xmlns:a16="http://schemas.microsoft.com/office/drawing/2014/main" id="{BCC39A11-7C2A-4581-85B2-DCB7FABDD43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5" name="PA-任意多边形 12">
                <a:extLst>
                  <a:ext uri="{FF2B5EF4-FFF2-40B4-BE49-F238E27FC236}">
                    <a16:creationId xmlns:a16="http://schemas.microsoft.com/office/drawing/2014/main" id="{49A45923-9994-42DC-94C8-AC374E4E7CC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6" name="PA-任意多边形 13">
                <a:extLst>
                  <a:ext uri="{FF2B5EF4-FFF2-40B4-BE49-F238E27FC236}">
                    <a16:creationId xmlns:a16="http://schemas.microsoft.com/office/drawing/2014/main" id="{630F13C8-102B-49B3-A76A-82D5A12FF273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7" name="PA-任意多边形 14">
                <a:extLst>
                  <a:ext uri="{FF2B5EF4-FFF2-40B4-BE49-F238E27FC236}">
                    <a16:creationId xmlns:a16="http://schemas.microsoft.com/office/drawing/2014/main" id="{A2135C78-9A02-4595-B9BB-DFF1726AB291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8" name="PA-任意多边形 15">
                <a:extLst>
                  <a:ext uri="{FF2B5EF4-FFF2-40B4-BE49-F238E27FC236}">
                    <a16:creationId xmlns:a16="http://schemas.microsoft.com/office/drawing/2014/main" id="{F3DA7E6E-9F6B-4C72-ADF3-32C3CA28CF06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9" name="PA-任意多边形 16">
                <a:extLst>
                  <a:ext uri="{FF2B5EF4-FFF2-40B4-BE49-F238E27FC236}">
                    <a16:creationId xmlns:a16="http://schemas.microsoft.com/office/drawing/2014/main" id="{24593A6E-D625-4505-A1BA-F8416F6936BF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0" name="PA-任意多边形 17">
                <a:extLst>
                  <a:ext uri="{FF2B5EF4-FFF2-40B4-BE49-F238E27FC236}">
                    <a16:creationId xmlns:a16="http://schemas.microsoft.com/office/drawing/2014/main" id="{56B86A77-E51E-4B36-A335-869C894DAA18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1" name="PA-任意多边形 18">
                <a:extLst>
                  <a:ext uri="{FF2B5EF4-FFF2-40B4-BE49-F238E27FC236}">
                    <a16:creationId xmlns:a16="http://schemas.microsoft.com/office/drawing/2014/main" id="{6FBD7ECA-766A-4581-8C76-26CE06D9614A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2" name="PA-任意多边形 19">
                <a:extLst>
                  <a:ext uri="{FF2B5EF4-FFF2-40B4-BE49-F238E27FC236}">
                    <a16:creationId xmlns:a16="http://schemas.microsoft.com/office/drawing/2014/main" id="{2E62E978-9FAB-4B86-93BF-110425029F1D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3" name="PA-平行四边形 155">
                <a:extLst>
                  <a:ext uri="{FF2B5EF4-FFF2-40B4-BE49-F238E27FC236}">
                    <a16:creationId xmlns:a16="http://schemas.microsoft.com/office/drawing/2014/main" id="{3DC2FADB-1030-435D-9E93-F7E82B8980A7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F336214B-03A9-41A6-8D0C-FBF861B7A373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721E2FD-E4A6-4615-8C4D-E350982B781A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84" name="图片 83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F6E06093-1842-458E-82CF-318C73C980C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20" y="3964162"/>
            <a:ext cx="2934395" cy="307296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9984A8B3-5C40-47E7-BA8F-B076E1110BF6}"/>
              </a:ext>
            </a:extLst>
          </p:cNvPr>
          <p:cNvSpPr txBox="1"/>
          <p:nvPr/>
        </p:nvSpPr>
        <p:spPr>
          <a:xfrm flipH="1">
            <a:off x="8229856" y="41668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项目环境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745867A-9152-4E1B-B3FA-23A172FAA868}"/>
              </a:ext>
            </a:extLst>
          </p:cNvPr>
          <p:cNvSpPr txBox="1"/>
          <p:nvPr/>
        </p:nvSpPr>
        <p:spPr>
          <a:xfrm flipH="1">
            <a:off x="7682152" y="3767468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FOUR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7" name="PA-矩形: 圆角 86">
            <a:extLst>
              <a:ext uri="{FF2B5EF4-FFF2-40B4-BE49-F238E27FC236}">
                <a16:creationId xmlns:a16="http://schemas.microsoft.com/office/drawing/2014/main" id="{0AFBBDD7-B323-41DC-A319-A0CE51DE65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74548" y="5360081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8" name="PA-矩形: 圆角 90">
            <a:extLst>
              <a:ext uri="{FF2B5EF4-FFF2-40B4-BE49-F238E27FC236}">
                <a16:creationId xmlns:a16="http://schemas.microsoft.com/office/drawing/2014/main" id="{CB8991F6-6144-478E-82EB-F4A56AB1B0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00638" y="3915998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9" name="PA-矩形: 圆角 92">
            <a:extLst>
              <a:ext uri="{FF2B5EF4-FFF2-40B4-BE49-F238E27FC236}">
                <a16:creationId xmlns:a16="http://schemas.microsoft.com/office/drawing/2014/main" id="{ED228066-84FC-4AB4-A3DC-7FBD0978E1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33152" y="3969352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0" name="PA-矩形: 圆角 86">
            <a:extLst>
              <a:ext uri="{FF2B5EF4-FFF2-40B4-BE49-F238E27FC236}">
                <a16:creationId xmlns:a16="http://schemas.microsoft.com/office/drawing/2014/main" id="{C8AF5AF6-1EA9-4CB2-862F-ECCCB4BD6C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36800" y="1082946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1" name="PA-矩形: 圆角 88">
            <a:extLst>
              <a:ext uri="{FF2B5EF4-FFF2-40B4-BE49-F238E27FC236}">
                <a16:creationId xmlns:a16="http://schemas.microsoft.com/office/drawing/2014/main" id="{DC8E9930-85DF-4724-A189-C36A18084C7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48751" y="2532987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920B446-828D-40CC-9DF1-278FF79419E9}"/>
              </a:ext>
            </a:extLst>
          </p:cNvPr>
          <p:cNvSpPr txBox="1"/>
          <p:nvPr/>
        </p:nvSpPr>
        <p:spPr>
          <a:xfrm>
            <a:off x="7992631" y="296836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项目流程图</a:t>
            </a:r>
          </a:p>
        </p:txBody>
      </p:sp>
      <p:sp>
        <p:nvSpPr>
          <p:cNvPr id="93" name="PA-矩形: 圆角 86">
            <a:extLst>
              <a:ext uri="{FF2B5EF4-FFF2-40B4-BE49-F238E27FC236}">
                <a16:creationId xmlns:a16="http://schemas.microsoft.com/office/drawing/2014/main" id="{629DB097-4844-4441-8993-5FCF265DEA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020772" y="5340182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4" name="PA-矩形: 圆角 86">
            <a:extLst>
              <a:ext uri="{FF2B5EF4-FFF2-40B4-BE49-F238E27FC236}">
                <a16:creationId xmlns:a16="http://schemas.microsoft.com/office/drawing/2014/main" id="{07A28C15-D657-4559-AA8B-DE67BFBAF94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1051964" y="823775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5" name="PA-矩形: 圆角 90">
            <a:extLst>
              <a:ext uri="{FF2B5EF4-FFF2-40B4-BE49-F238E27FC236}">
                <a16:creationId xmlns:a16="http://schemas.microsoft.com/office/drawing/2014/main" id="{BBF971DB-8DBC-4AC2-8277-F0F6AB759F4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4446773" y="4499861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6" name="PA-矩形: 圆角 92">
            <a:extLst>
              <a:ext uri="{FF2B5EF4-FFF2-40B4-BE49-F238E27FC236}">
                <a16:creationId xmlns:a16="http://schemas.microsoft.com/office/drawing/2014/main" id="{F4170B30-C8DC-46A9-A946-336282E39FC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936234" y="4679680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7" name="PA-矩形: 圆角 88">
            <a:extLst>
              <a:ext uri="{FF2B5EF4-FFF2-40B4-BE49-F238E27FC236}">
                <a16:creationId xmlns:a16="http://schemas.microsoft.com/office/drawing/2014/main" id="{851C0159-6618-4CF0-BF4F-F4D8BF39CA6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2334598" y="6148351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8" name="PA-矩形: 圆角 91">
            <a:extLst>
              <a:ext uri="{FF2B5EF4-FFF2-40B4-BE49-F238E27FC236}">
                <a16:creationId xmlns:a16="http://schemas.microsoft.com/office/drawing/2014/main" id="{35DF5D54-069F-4D81-853E-007DDE22F65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601404" y="428632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9" name="PA-矩形: 圆角 92">
            <a:extLst>
              <a:ext uri="{FF2B5EF4-FFF2-40B4-BE49-F238E27FC236}">
                <a16:creationId xmlns:a16="http://schemas.microsoft.com/office/drawing/2014/main" id="{4D6ED7F5-DFED-4B53-84DC-F140BD32687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30967" y="2787929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0" name="PA-矩形: 圆角 92">
            <a:extLst>
              <a:ext uri="{FF2B5EF4-FFF2-40B4-BE49-F238E27FC236}">
                <a16:creationId xmlns:a16="http://schemas.microsoft.com/office/drawing/2014/main" id="{04D8F516-3142-4E81-8324-A73FC711632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-59684" y="2911115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1" name="PA-矩形: 圆角 92">
            <a:extLst>
              <a:ext uri="{FF2B5EF4-FFF2-40B4-BE49-F238E27FC236}">
                <a16:creationId xmlns:a16="http://schemas.microsoft.com/office/drawing/2014/main" id="{2765E27C-AF5E-4AFB-BD9E-AF46AB14E83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43723" y="4401498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2" name="PA-矩形: 圆角 91">
            <a:extLst>
              <a:ext uri="{FF2B5EF4-FFF2-40B4-BE49-F238E27FC236}">
                <a16:creationId xmlns:a16="http://schemas.microsoft.com/office/drawing/2014/main" id="{2CE206B3-4EF8-4BC9-8D72-C5B7DA7B014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5531077" y="213579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3" name="PA-矩形: 圆角 91">
            <a:extLst>
              <a:ext uri="{FF2B5EF4-FFF2-40B4-BE49-F238E27FC236}">
                <a16:creationId xmlns:a16="http://schemas.microsoft.com/office/drawing/2014/main" id="{D392EA52-1DC4-418A-AC94-8D66F69AD00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012626" y="1625579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22551580-28B1-4069-B7C8-4F7B83E35CDE}"/>
              </a:ext>
            </a:extLst>
          </p:cNvPr>
          <p:cNvSpPr/>
          <p:nvPr/>
        </p:nvSpPr>
        <p:spPr>
          <a:xfrm rot="16200000">
            <a:off x="10408291" y="5058525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3F7ED6D-30C1-40A2-BE8B-E5C2FAE903C5}"/>
              </a:ext>
            </a:extLst>
          </p:cNvPr>
          <p:cNvSpPr txBox="1"/>
          <p:nvPr/>
        </p:nvSpPr>
        <p:spPr>
          <a:xfrm>
            <a:off x="297270" y="2250385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blipFill dpi="0" rotWithShape="1">
                  <a:blip r:embed="rId91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blipFill dpi="0" rotWithShape="1">
                <a:blip r:embed="rId91"/>
                <a:srcRect/>
                <a:stretch>
                  <a:fillRect/>
                </a:stretch>
              </a:blip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32C54C8-4932-4440-A7ED-28E24A403534}"/>
              </a:ext>
            </a:extLst>
          </p:cNvPr>
          <p:cNvSpPr txBox="1"/>
          <p:nvPr/>
        </p:nvSpPr>
        <p:spPr>
          <a:xfrm>
            <a:off x="243874" y="2158466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74000">
                      <a:srgbClr val="04C8F8">
                        <a:alpha val="80000"/>
                      </a:srgbClr>
                    </a:gs>
                    <a:gs pos="100000">
                      <a:prstClr val="white">
                        <a:alpha val="10000"/>
                      </a:prstClr>
                    </a:gs>
                    <a:gs pos="0">
                      <a:srgbClr val="28C365">
                        <a:alpha val="74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74000">
                    <a:srgbClr val="04C8F8">
                      <a:alpha val="80000"/>
                    </a:srgbClr>
                  </a:gs>
                  <a:gs pos="100000">
                    <a:prstClr val="white">
                      <a:alpha val="10000"/>
                    </a:prstClr>
                  </a:gs>
                  <a:gs pos="0">
                    <a:srgbClr val="28C365">
                      <a:alpha val="74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D6809-ACAF-4C4D-91EB-023945E40D9E}"/>
              </a:ext>
            </a:extLst>
          </p:cNvPr>
          <p:cNvGrpSpPr/>
          <p:nvPr/>
        </p:nvGrpSpPr>
        <p:grpSpPr>
          <a:xfrm flipH="1">
            <a:off x="7025440" y="5191043"/>
            <a:ext cx="3561794" cy="844756"/>
            <a:chOff x="6148794" y="1176924"/>
            <a:chExt cx="3868767" cy="964774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27884B0D-18A7-4E89-BF76-DAEEDB45574B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110" name="PA-组合 7">
                <a:extLst>
                  <a:ext uri="{FF2B5EF4-FFF2-40B4-BE49-F238E27FC236}">
                    <a16:creationId xmlns:a16="http://schemas.microsoft.com/office/drawing/2014/main" id="{DA3020FD-ACA3-4FCB-8968-188A6380EB76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13" name="PA-平行四边形 143">
                  <a:extLst>
                    <a:ext uri="{FF2B5EF4-FFF2-40B4-BE49-F238E27FC236}">
                      <a16:creationId xmlns:a16="http://schemas.microsoft.com/office/drawing/2014/main" id="{5DA51CBA-2E0E-40EE-AAF4-A87F5E70B2FF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PA-任意多边形 9">
                  <a:extLst>
                    <a:ext uri="{FF2B5EF4-FFF2-40B4-BE49-F238E27FC236}">
                      <a16:creationId xmlns:a16="http://schemas.microsoft.com/office/drawing/2014/main" id="{68D0F13D-6656-4FF5-84C2-AF7D3F58A490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PA-任意多边形 10">
                  <a:extLst>
                    <a:ext uri="{FF2B5EF4-FFF2-40B4-BE49-F238E27FC236}">
                      <a16:creationId xmlns:a16="http://schemas.microsoft.com/office/drawing/2014/main" id="{1C76F4BB-C8EA-4C39-BA58-C73AA4A7B9CC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PA-任意多边形 11">
                  <a:extLst>
                    <a:ext uri="{FF2B5EF4-FFF2-40B4-BE49-F238E27FC236}">
                      <a16:creationId xmlns:a16="http://schemas.microsoft.com/office/drawing/2014/main" id="{3CECCABD-60CF-4EEA-B650-BC5EF9DD9688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PA-任意多边形 12">
                  <a:extLst>
                    <a:ext uri="{FF2B5EF4-FFF2-40B4-BE49-F238E27FC236}">
                      <a16:creationId xmlns:a16="http://schemas.microsoft.com/office/drawing/2014/main" id="{5D6193F4-F171-4516-A442-5125C4ADF53A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PA-任意多边形 13">
                  <a:extLst>
                    <a:ext uri="{FF2B5EF4-FFF2-40B4-BE49-F238E27FC236}">
                      <a16:creationId xmlns:a16="http://schemas.microsoft.com/office/drawing/2014/main" id="{D9AC2B57-A6E2-4762-8199-FD10C9E854B0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PA-任意多边形 14">
                  <a:extLst>
                    <a:ext uri="{FF2B5EF4-FFF2-40B4-BE49-F238E27FC236}">
                      <a16:creationId xmlns:a16="http://schemas.microsoft.com/office/drawing/2014/main" id="{51CF1B15-1260-43E9-9994-105BD04C392F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PA-任意多边形 15">
                  <a:extLst>
                    <a:ext uri="{FF2B5EF4-FFF2-40B4-BE49-F238E27FC236}">
                      <a16:creationId xmlns:a16="http://schemas.microsoft.com/office/drawing/2014/main" id="{07875B07-E441-4BD6-BC32-77DDEA38C38E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PA-任意多边形 16">
                  <a:extLst>
                    <a:ext uri="{FF2B5EF4-FFF2-40B4-BE49-F238E27FC236}">
                      <a16:creationId xmlns:a16="http://schemas.microsoft.com/office/drawing/2014/main" id="{20F79D57-8304-4F5D-BACB-013996D4775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PA-任意多边形 17">
                  <a:extLst>
                    <a:ext uri="{FF2B5EF4-FFF2-40B4-BE49-F238E27FC236}">
                      <a16:creationId xmlns:a16="http://schemas.microsoft.com/office/drawing/2014/main" id="{381D1DBF-1F01-4B5E-9749-4F4944652846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PA-任意多边形 18">
                  <a:extLst>
                    <a:ext uri="{FF2B5EF4-FFF2-40B4-BE49-F238E27FC236}">
                      <a16:creationId xmlns:a16="http://schemas.microsoft.com/office/drawing/2014/main" id="{A7988F5C-B7EF-44F1-97F8-8B5156663EFF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PA-任意多边形 19">
                  <a:extLst>
                    <a:ext uri="{FF2B5EF4-FFF2-40B4-BE49-F238E27FC236}">
                      <a16:creationId xmlns:a16="http://schemas.microsoft.com/office/drawing/2014/main" id="{BEAF8E78-ADA3-43A9-B3FE-C2ECD6519458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PA-平行四边形 155">
                  <a:extLst>
                    <a:ext uri="{FF2B5EF4-FFF2-40B4-BE49-F238E27FC236}">
                      <a16:creationId xmlns:a16="http://schemas.microsoft.com/office/drawing/2014/main" id="{262DDC68-A76A-4B53-949D-2142EE4DA81F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E26F7C9E-3728-4999-8A97-6245997AABDC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F59E76DA-A02A-4783-90E7-416CB3B1D639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109" name="图片 108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822CA352-D348-4A1F-ACAB-D0BD85FC4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860194C-A79D-4F07-8904-179B1E68C0BF}"/>
              </a:ext>
            </a:extLst>
          </p:cNvPr>
          <p:cNvSpPr txBox="1"/>
          <p:nvPr/>
        </p:nvSpPr>
        <p:spPr>
          <a:xfrm>
            <a:off x="8175345" y="541824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项目演示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BC43305-02A5-4ABE-A09A-B10B41F82742}"/>
              </a:ext>
            </a:extLst>
          </p:cNvPr>
          <p:cNvSpPr txBox="1"/>
          <p:nvPr/>
        </p:nvSpPr>
        <p:spPr>
          <a:xfrm>
            <a:off x="7115525" y="5000543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FIVE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4831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EA063-1781-4D09-A356-77BE45EA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692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175840" y="149282"/>
            <a:ext cx="9246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Grafana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实现可视化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97DB09-F268-46A9-9C3D-D834D2B0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339"/>
            <a:ext cx="12192000" cy="56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80796"/>
            <a:ext cx="9246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Grafana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实现可视化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12525-ED32-44DE-8F02-7594BC14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6"/>
            <a:ext cx="12192000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3126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6FACB-4421-499B-81C3-F9C7BFAA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11"/>
            <a:ext cx="12192000" cy="56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0077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F1853-F89B-4E35-86CC-98E8BDB3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41"/>
            <a:ext cx="12192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047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en-US" dirty="0"/>
              <a:t>、即席查询</a:t>
            </a:r>
            <a:r>
              <a:rPr lang="en-US" altLang="zh-CN" dirty="0"/>
              <a:t>——</a:t>
            </a:r>
            <a:r>
              <a:rPr lang="en-US" altLang="zh-CN" dirty="0" err="1"/>
              <a:t>Kylin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7E6498-CBF4-4B4D-8A57-FFACB3E9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32"/>
            <a:ext cx="12192000" cy="56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97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CC70A5-7372-4E01-BC53-0B1A7349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26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857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Zepplin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B6EC1-00AC-4D8B-A89F-40A642AB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734"/>
            <a:ext cx="12192000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9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76033"/>
            <a:ext cx="729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Zepplin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84CD7-80E1-4F99-8A63-D385B32B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841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48C27-8666-4924-93CB-C68AEECA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422"/>
            <a:ext cx="12192000" cy="56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121">
            <a:extLst>
              <a:ext uri="{FF2B5EF4-FFF2-40B4-BE49-F238E27FC236}">
                <a16:creationId xmlns:a16="http://schemas.microsoft.com/office/drawing/2014/main" id="{FE68D610-114F-406A-A49D-8ED2315CB3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5250" y="573183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一、项目简介</a:t>
            </a:r>
          </a:p>
        </p:txBody>
      </p:sp>
      <p:sp>
        <p:nvSpPr>
          <p:cNvPr id="5" name="PA-任意多边形 138">
            <a:extLst>
              <a:ext uri="{FF2B5EF4-FFF2-40B4-BE49-F238E27FC236}">
                <a16:creationId xmlns:a16="http://schemas.microsoft.com/office/drawing/2014/main" id="{AD536BE4-0656-4014-A1DF-018F36DE9C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349412" y="1541285"/>
            <a:ext cx="10097645" cy="4211654"/>
          </a:xfrm>
          <a:custGeom>
            <a:avLst/>
            <a:gdLst>
              <a:gd name="connsiteX0" fmla="*/ 6732322 w 10097645"/>
              <a:gd name="connsiteY0" fmla="*/ 0 h 4211654"/>
              <a:gd name="connsiteX1" fmla="*/ 6624816 w 10097645"/>
              <a:gd name="connsiteY1" fmla="*/ 0 h 4211654"/>
              <a:gd name="connsiteX2" fmla="*/ 6518337 w 10097645"/>
              <a:gd name="connsiteY2" fmla="*/ 0 h 4211654"/>
              <a:gd name="connsiteX3" fmla="*/ 6337101 w 10097645"/>
              <a:gd name="connsiteY3" fmla="*/ 0 h 4211654"/>
              <a:gd name="connsiteX4" fmla="*/ 5795238 w 10097645"/>
              <a:gd name="connsiteY4" fmla="*/ 0 h 4211654"/>
              <a:gd name="connsiteX5" fmla="*/ 5199065 w 10097645"/>
              <a:gd name="connsiteY5" fmla="*/ 0 h 4211654"/>
              <a:gd name="connsiteX6" fmla="*/ 5108260 w 10097645"/>
              <a:gd name="connsiteY6" fmla="*/ 0 h 4211654"/>
              <a:gd name="connsiteX7" fmla="*/ 1570138 w 10097645"/>
              <a:gd name="connsiteY7" fmla="*/ 0 h 4211654"/>
              <a:gd name="connsiteX8" fmla="*/ 1450686 w 10097645"/>
              <a:gd name="connsiteY8" fmla="*/ 0 h 4211654"/>
              <a:gd name="connsiteX9" fmla="*/ 987619 w 10097645"/>
              <a:gd name="connsiteY9" fmla="*/ 0 h 4211654"/>
              <a:gd name="connsiteX10" fmla="*/ 927179 w 10097645"/>
              <a:gd name="connsiteY10" fmla="*/ 0 h 4211654"/>
              <a:gd name="connsiteX11" fmla="*/ 712860 w 10097645"/>
              <a:gd name="connsiteY11" fmla="*/ 0 h 4211654"/>
              <a:gd name="connsiteX12" fmla="*/ 129736 w 10097645"/>
              <a:gd name="connsiteY12" fmla="*/ 0 h 4211654"/>
              <a:gd name="connsiteX13" fmla="*/ 0 w 10097645"/>
              <a:gd name="connsiteY13" fmla="*/ 129736 h 4211654"/>
              <a:gd name="connsiteX14" fmla="*/ 0 w 10097645"/>
              <a:gd name="connsiteY14" fmla="*/ 3431486 h 4211654"/>
              <a:gd name="connsiteX15" fmla="*/ 0 w 10097645"/>
              <a:gd name="connsiteY15" fmla="*/ 3492636 h 4211654"/>
              <a:gd name="connsiteX16" fmla="*/ 0 w 10097645"/>
              <a:gd name="connsiteY16" fmla="*/ 4007497 h 4211654"/>
              <a:gd name="connsiteX17" fmla="*/ 204157 w 10097645"/>
              <a:gd name="connsiteY17" fmla="*/ 4211654 h 4211654"/>
              <a:gd name="connsiteX18" fmla="*/ 712860 w 10097645"/>
              <a:gd name="connsiteY18" fmla="*/ 4211654 h 4211654"/>
              <a:gd name="connsiteX19" fmla="*/ 927179 w 10097645"/>
              <a:gd name="connsiteY19" fmla="*/ 4211654 h 4211654"/>
              <a:gd name="connsiteX20" fmla="*/ 987619 w 10097645"/>
              <a:gd name="connsiteY20" fmla="*/ 4211654 h 4211654"/>
              <a:gd name="connsiteX21" fmla="*/ 1450686 w 10097645"/>
              <a:gd name="connsiteY21" fmla="*/ 4211654 h 4211654"/>
              <a:gd name="connsiteX22" fmla="*/ 1570138 w 10097645"/>
              <a:gd name="connsiteY22" fmla="*/ 4211654 h 4211654"/>
              <a:gd name="connsiteX23" fmla="*/ 5108260 w 10097645"/>
              <a:gd name="connsiteY23" fmla="*/ 4211654 h 4211654"/>
              <a:gd name="connsiteX24" fmla="*/ 5199065 w 10097645"/>
              <a:gd name="connsiteY24" fmla="*/ 4211654 h 4211654"/>
              <a:gd name="connsiteX25" fmla="*/ 5795238 w 10097645"/>
              <a:gd name="connsiteY25" fmla="*/ 4211654 h 4211654"/>
              <a:gd name="connsiteX26" fmla="*/ 6337101 w 10097645"/>
              <a:gd name="connsiteY26" fmla="*/ 4211654 h 4211654"/>
              <a:gd name="connsiteX27" fmla="*/ 6518337 w 10097645"/>
              <a:gd name="connsiteY27" fmla="*/ 4211654 h 4211654"/>
              <a:gd name="connsiteX28" fmla="*/ 6624816 w 10097645"/>
              <a:gd name="connsiteY28" fmla="*/ 4211654 h 4211654"/>
              <a:gd name="connsiteX29" fmla="*/ 9893487 w 10097645"/>
              <a:gd name="connsiteY29" fmla="*/ 4211654 h 4211654"/>
              <a:gd name="connsiteX30" fmla="*/ 10097645 w 10097645"/>
              <a:gd name="connsiteY30" fmla="*/ 4007497 h 4211654"/>
              <a:gd name="connsiteX31" fmla="*/ 10097645 w 10097645"/>
              <a:gd name="connsiteY31" fmla="*/ 3492636 h 4211654"/>
              <a:gd name="connsiteX32" fmla="*/ 10097645 w 10097645"/>
              <a:gd name="connsiteY32" fmla="*/ 3431486 h 4211654"/>
              <a:gd name="connsiteX33" fmla="*/ 10097645 w 10097645"/>
              <a:gd name="connsiteY33" fmla="*/ 251269 h 4211654"/>
              <a:gd name="connsiteX34" fmla="*/ 9976041 w 10097645"/>
              <a:gd name="connsiteY34" fmla="*/ 129667 h 4211654"/>
              <a:gd name="connsiteX35" fmla="*/ 6844803 w 10097645"/>
              <a:gd name="connsiteY35" fmla="*/ 129667 h 421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7645" h="4211654">
                <a:moveTo>
                  <a:pt x="6732322" y="0"/>
                </a:moveTo>
                <a:lnTo>
                  <a:pt x="6624816" y="0"/>
                </a:lnTo>
                <a:lnTo>
                  <a:pt x="6518337" y="0"/>
                </a:lnTo>
                <a:lnTo>
                  <a:pt x="6337101" y="0"/>
                </a:lnTo>
                <a:lnTo>
                  <a:pt x="5795238" y="0"/>
                </a:lnTo>
                <a:lnTo>
                  <a:pt x="5199065" y="0"/>
                </a:lnTo>
                <a:lnTo>
                  <a:pt x="5108260" y="0"/>
                </a:lnTo>
                <a:lnTo>
                  <a:pt x="1570138" y="0"/>
                </a:lnTo>
                <a:lnTo>
                  <a:pt x="1450686" y="0"/>
                </a:lnTo>
                <a:lnTo>
                  <a:pt x="987619" y="0"/>
                </a:lnTo>
                <a:lnTo>
                  <a:pt x="927179" y="0"/>
                </a:lnTo>
                <a:lnTo>
                  <a:pt x="712860" y="0"/>
                </a:lnTo>
                <a:lnTo>
                  <a:pt x="129736" y="0"/>
                </a:lnTo>
                <a:lnTo>
                  <a:pt x="0" y="129736"/>
                </a:lnTo>
                <a:lnTo>
                  <a:pt x="0" y="3431486"/>
                </a:lnTo>
                <a:lnTo>
                  <a:pt x="0" y="3492636"/>
                </a:lnTo>
                <a:lnTo>
                  <a:pt x="0" y="4007497"/>
                </a:lnTo>
                <a:lnTo>
                  <a:pt x="204157" y="4211654"/>
                </a:lnTo>
                <a:lnTo>
                  <a:pt x="712860" y="4211654"/>
                </a:lnTo>
                <a:lnTo>
                  <a:pt x="927179" y="4211654"/>
                </a:lnTo>
                <a:lnTo>
                  <a:pt x="987619" y="4211654"/>
                </a:lnTo>
                <a:lnTo>
                  <a:pt x="1450686" y="4211654"/>
                </a:lnTo>
                <a:lnTo>
                  <a:pt x="1570138" y="4211654"/>
                </a:lnTo>
                <a:lnTo>
                  <a:pt x="5108260" y="4211654"/>
                </a:lnTo>
                <a:lnTo>
                  <a:pt x="5199065" y="4211654"/>
                </a:lnTo>
                <a:lnTo>
                  <a:pt x="5795238" y="4211654"/>
                </a:lnTo>
                <a:lnTo>
                  <a:pt x="6337101" y="4211654"/>
                </a:lnTo>
                <a:lnTo>
                  <a:pt x="6518337" y="4211654"/>
                </a:lnTo>
                <a:lnTo>
                  <a:pt x="6624816" y="4211654"/>
                </a:lnTo>
                <a:lnTo>
                  <a:pt x="9893487" y="4211654"/>
                </a:lnTo>
                <a:lnTo>
                  <a:pt x="10097645" y="4007497"/>
                </a:lnTo>
                <a:lnTo>
                  <a:pt x="10097645" y="3492636"/>
                </a:lnTo>
                <a:lnTo>
                  <a:pt x="10097645" y="3431486"/>
                </a:lnTo>
                <a:lnTo>
                  <a:pt x="10097645" y="251269"/>
                </a:lnTo>
                <a:lnTo>
                  <a:pt x="9976041" y="129667"/>
                </a:lnTo>
                <a:lnTo>
                  <a:pt x="6844803" y="129667"/>
                </a:lnTo>
                <a:close/>
              </a:path>
            </a:pathLst>
          </a:custGeom>
          <a:gradFill flip="none" rotWithShape="1">
            <a:gsLst>
              <a:gs pos="11000">
                <a:srgbClr val="2194BD"/>
              </a:gs>
              <a:gs pos="100000">
                <a:srgbClr val="0C183B"/>
              </a:gs>
            </a:gsLst>
            <a:lin ang="5400000" scaled="1"/>
            <a:tileRect/>
          </a:gra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PA-任意多边形 3">
            <a:extLst>
              <a:ext uri="{FF2B5EF4-FFF2-40B4-BE49-F238E27FC236}">
                <a16:creationId xmlns:a16="http://schemas.microsoft.com/office/drawing/2014/main" id="{C4049621-EDBB-49D8-AF4A-8F7E45314F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1055678" y="1477243"/>
            <a:ext cx="463223" cy="531013"/>
          </a:xfrm>
          <a:custGeom>
            <a:avLst/>
            <a:gdLst>
              <a:gd name="connsiteX0" fmla="*/ 0 w 208280"/>
              <a:gd name="connsiteY0" fmla="*/ 238760 h 238760"/>
              <a:gd name="connsiteX1" fmla="*/ 0 w 208280"/>
              <a:gd name="connsiteY1" fmla="*/ 73660 h 238760"/>
              <a:gd name="connsiteX2" fmla="*/ 73660 w 208280"/>
              <a:gd name="connsiteY2" fmla="*/ 0 h 238760"/>
              <a:gd name="connsiteX3" fmla="*/ 208280 w 208280"/>
              <a:gd name="connsiteY3" fmla="*/ 0 h 23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" h="238760">
                <a:moveTo>
                  <a:pt x="0" y="238760"/>
                </a:moveTo>
                <a:lnTo>
                  <a:pt x="0" y="73660"/>
                </a:lnTo>
                <a:lnTo>
                  <a:pt x="73660" y="0"/>
                </a:lnTo>
                <a:lnTo>
                  <a:pt x="208280" y="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PA-任意多边形 4">
            <a:extLst>
              <a:ext uri="{FF2B5EF4-FFF2-40B4-BE49-F238E27FC236}">
                <a16:creationId xmlns:a16="http://schemas.microsoft.com/office/drawing/2014/main" id="{105EB49B-2E32-42ED-B098-FC59039F5A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1297341" y="1621004"/>
            <a:ext cx="358118" cy="349594"/>
          </a:xfrm>
          <a:custGeom>
            <a:avLst/>
            <a:gdLst>
              <a:gd name="connsiteX0" fmla="*/ 0 w 160020"/>
              <a:gd name="connsiteY0" fmla="*/ 0 h 156210"/>
              <a:gd name="connsiteX1" fmla="*/ 91440 w 160020"/>
              <a:gd name="connsiteY1" fmla="*/ 0 h 156210"/>
              <a:gd name="connsiteX2" fmla="*/ 160020 w 160020"/>
              <a:gd name="connsiteY2" fmla="*/ 68580 h 156210"/>
              <a:gd name="connsiteX3" fmla="*/ 160020 w 160020"/>
              <a:gd name="connsiteY3" fmla="*/ 15621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" h="156210">
                <a:moveTo>
                  <a:pt x="0" y="0"/>
                </a:moveTo>
                <a:lnTo>
                  <a:pt x="91440" y="0"/>
                </a:lnTo>
                <a:lnTo>
                  <a:pt x="160020" y="68580"/>
                </a:lnTo>
                <a:lnTo>
                  <a:pt x="160020" y="15621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PA-任意多边形 5">
            <a:extLst>
              <a:ext uri="{FF2B5EF4-FFF2-40B4-BE49-F238E27FC236}">
                <a16:creationId xmlns:a16="http://schemas.microsoft.com/office/drawing/2014/main" id="{BCB59FDE-1588-4CA0-9E6C-F0801A12D2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10893181" y="5216898"/>
            <a:ext cx="623645" cy="617148"/>
          </a:xfrm>
          <a:custGeom>
            <a:avLst/>
            <a:gdLst>
              <a:gd name="connsiteX0" fmla="*/ 0 w 365760"/>
              <a:gd name="connsiteY0" fmla="*/ 0 h 361950"/>
              <a:gd name="connsiteX1" fmla="*/ 0 w 365760"/>
              <a:gd name="connsiteY1" fmla="*/ 228600 h 361950"/>
              <a:gd name="connsiteX2" fmla="*/ 133350 w 365760"/>
              <a:gd name="connsiteY2" fmla="*/ 361950 h 361950"/>
              <a:gd name="connsiteX3" fmla="*/ 365760 w 365760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361950">
                <a:moveTo>
                  <a:pt x="0" y="0"/>
                </a:moveTo>
                <a:lnTo>
                  <a:pt x="0" y="228600"/>
                </a:lnTo>
                <a:lnTo>
                  <a:pt x="133350" y="361950"/>
                </a:lnTo>
                <a:lnTo>
                  <a:pt x="365760" y="36195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PA-任意多边形 6">
            <a:extLst>
              <a:ext uri="{FF2B5EF4-FFF2-40B4-BE49-F238E27FC236}">
                <a16:creationId xmlns:a16="http://schemas.microsoft.com/office/drawing/2014/main" id="{CAADCC16-C251-4F6F-BEEC-C7AABB0FB0D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79641" y="5216898"/>
            <a:ext cx="623645" cy="617148"/>
          </a:xfrm>
          <a:custGeom>
            <a:avLst/>
            <a:gdLst>
              <a:gd name="connsiteX0" fmla="*/ 0 w 365760"/>
              <a:gd name="connsiteY0" fmla="*/ 0 h 361950"/>
              <a:gd name="connsiteX1" fmla="*/ 0 w 365760"/>
              <a:gd name="connsiteY1" fmla="*/ 228600 h 361950"/>
              <a:gd name="connsiteX2" fmla="*/ 133350 w 365760"/>
              <a:gd name="connsiteY2" fmla="*/ 361950 h 361950"/>
              <a:gd name="connsiteX3" fmla="*/ 365760 w 365760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361950">
                <a:moveTo>
                  <a:pt x="0" y="0"/>
                </a:moveTo>
                <a:lnTo>
                  <a:pt x="0" y="228600"/>
                </a:lnTo>
                <a:lnTo>
                  <a:pt x="133350" y="361950"/>
                </a:lnTo>
                <a:lnTo>
                  <a:pt x="365760" y="36195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PA-平行四边形 143">
            <a:extLst>
              <a:ext uri="{FF2B5EF4-FFF2-40B4-BE49-F238E27FC236}">
                <a16:creationId xmlns:a16="http://schemas.microsoft.com/office/drawing/2014/main" id="{30198A3A-A719-42EE-9836-FC63D196C1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06954" y="1541651"/>
            <a:ext cx="162248" cy="110184"/>
          </a:xfrm>
          <a:custGeom>
            <a:avLst/>
            <a:gdLst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  <a:gd name="connsiteX0" fmla="*/ 1853414 w 1948571"/>
              <a:gd name="connsiteY0" fmla="*/ 1639215 h 1639215"/>
              <a:gd name="connsiteX1" fmla="*/ 0 w 1948571"/>
              <a:gd name="connsiteY1" fmla="*/ 0 h 1639215"/>
              <a:gd name="connsiteX2" fmla="*/ 1906982 w 1948571"/>
              <a:gd name="connsiteY2" fmla="*/ 1574593 h 1639215"/>
              <a:gd name="connsiteX3" fmla="*/ 1948571 w 1948571"/>
              <a:gd name="connsiteY3" fmla="*/ 1574593 h 1639215"/>
              <a:gd name="connsiteX4" fmla="*/ 1895003 w 1948571"/>
              <a:gd name="connsiteY4" fmla="*/ 1639215 h 1639215"/>
              <a:gd name="connsiteX5" fmla="*/ 1853414 w 1948571"/>
              <a:gd name="connsiteY5" fmla="*/ 1639215 h 1639215"/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7" h="64622">
                <a:moveTo>
                  <a:pt x="0" y="64622"/>
                </a:moveTo>
                <a:lnTo>
                  <a:pt x="53568" y="0"/>
                </a:lnTo>
                <a:lnTo>
                  <a:pt x="95157" y="0"/>
                </a:lnTo>
                <a:lnTo>
                  <a:pt x="41589" y="64622"/>
                </a:lnTo>
                <a:lnTo>
                  <a:pt x="0" y="64622"/>
                </a:lnTo>
                <a:close/>
              </a:path>
            </a:pathLst>
          </a:custGeom>
          <a:solidFill>
            <a:srgbClr val="04C8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PA-任意多边形 9">
            <a:extLst>
              <a:ext uri="{FF2B5EF4-FFF2-40B4-BE49-F238E27FC236}">
                <a16:creationId xmlns:a16="http://schemas.microsoft.com/office/drawing/2014/main" id="{5F97F7D8-FB2F-41C5-BCDF-F1751C66283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439979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91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PA-任意多边形 10">
            <a:extLst>
              <a:ext uri="{FF2B5EF4-FFF2-40B4-BE49-F238E27FC236}">
                <a16:creationId xmlns:a16="http://schemas.microsoft.com/office/drawing/2014/main" id="{61B8EEAA-37F8-4201-B1E1-2BE913B191F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29263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83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3" name="PA-任意多边形 11">
            <a:extLst>
              <a:ext uri="{FF2B5EF4-FFF2-40B4-BE49-F238E27FC236}">
                <a16:creationId xmlns:a16="http://schemas.microsoft.com/office/drawing/2014/main" id="{9581A972-B893-4544-A693-CB1F54B5C5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418547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7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" name="PA-任意多边形 12">
            <a:extLst>
              <a:ext uri="{FF2B5EF4-FFF2-40B4-BE49-F238E27FC236}">
                <a16:creationId xmlns:a16="http://schemas.microsoft.com/office/drawing/2014/main" id="{51C4C402-DC10-4DA1-AEF4-01D56CA71D2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407831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66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5" name="PA-任意多边形 13">
            <a:extLst>
              <a:ext uri="{FF2B5EF4-FFF2-40B4-BE49-F238E27FC236}">
                <a16:creationId xmlns:a16="http://schemas.microsoft.com/office/drawing/2014/main" id="{41120DFA-5194-4FA5-B2E1-E23F92C3F45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397115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58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PA-任意多边形 14">
            <a:extLst>
              <a:ext uri="{FF2B5EF4-FFF2-40B4-BE49-F238E27FC236}">
                <a16:creationId xmlns:a16="http://schemas.microsoft.com/office/drawing/2014/main" id="{79BDE922-DA0B-433C-A3CC-BD84A653D66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386399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5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PA-任意多边形 15">
            <a:extLst>
              <a:ext uri="{FF2B5EF4-FFF2-40B4-BE49-F238E27FC236}">
                <a16:creationId xmlns:a16="http://schemas.microsoft.com/office/drawing/2014/main" id="{40E45BBC-AEC2-4852-B8A4-EBBFAC06BDB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flipH="1">
            <a:off x="375683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41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8" name="PA-任意多边形 16">
            <a:extLst>
              <a:ext uri="{FF2B5EF4-FFF2-40B4-BE49-F238E27FC236}">
                <a16:creationId xmlns:a16="http://schemas.microsoft.com/office/drawing/2014/main" id="{85FD3B0E-3550-4445-BA6D-DB8CFFF45C0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364967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33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9" name="PA-任意多边形 17">
            <a:extLst>
              <a:ext uri="{FF2B5EF4-FFF2-40B4-BE49-F238E27FC236}">
                <a16:creationId xmlns:a16="http://schemas.microsoft.com/office/drawing/2014/main" id="{0E701418-DDC5-4F07-93A7-6FEF244322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H="1">
            <a:off x="354251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2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" name="PA-任意多边形 18">
            <a:extLst>
              <a:ext uri="{FF2B5EF4-FFF2-40B4-BE49-F238E27FC236}">
                <a16:creationId xmlns:a16="http://schemas.microsoft.com/office/drawing/2014/main" id="{0C502D2D-E813-47C7-BE54-0635375C59B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flipH="1">
            <a:off x="343535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16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1" name="PA-任意多边形 19">
            <a:extLst>
              <a:ext uri="{FF2B5EF4-FFF2-40B4-BE49-F238E27FC236}">
                <a16:creationId xmlns:a16="http://schemas.microsoft.com/office/drawing/2014/main" id="{BBD01AF6-411E-4CC3-BB14-E5C07625E36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flipH="1">
            <a:off x="332819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8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2" name="PA-平行四边形 155">
            <a:extLst>
              <a:ext uri="{FF2B5EF4-FFF2-40B4-BE49-F238E27FC236}">
                <a16:creationId xmlns:a16="http://schemas.microsoft.com/office/drawing/2014/main" id="{2821E0E5-1141-42AE-A37E-6E8DFFE574A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221034" y="1541651"/>
            <a:ext cx="162248" cy="110184"/>
          </a:xfrm>
          <a:custGeom>
            <a:avLst/>
            <a:gdLst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  <a:gd name="connsiteX0" fmla="*/ 2607590 w 2702747"/>
              <a:gd name="connsiteY0" fmla="*/ 1639215 h 1639215"/>
              <a:gd name="connsiteX1" fmla="*/ 0 w 2702747"/>
              <a:gd name="connsiteY1" fmla="*/ 0 h 1639215"/>
              <a:gd name="connsiteX2" fmla="*/ 2661158 w 2702747"/>
              <a:gd name="connsiteY2" fmla="*/ 1574593 h 1639215"/>
              <a:gd name="connsiteX3" fmla="*/ 2702747 w 2702747"/>
              <a:gd name="connsiteY3" fmla="*/ 1574593 h 1639215"/>
              <a:gd name="connsiteX4" fmla="*/ 2649179 w 2702747"/>
              <a:gd name="connsiteY4" fmla="*/ 1639215 h 1639215"/>
              <a:gd name="connsiteX5" fmla="*/ 2607590 w 2702747"/>
              <a:gd name="connsiteY5" fmla="*/ 1639215 h 1639215"/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7" h="64622">
                <a:moveTo>
                  <a:pt x="0" y="64622"/>
                </a:moveTo>
                <a:lnTo>
                  <a:pt x="53568" y="0"/>
                </a:lnTo>
                <a:lnTo>
                  <a:pt x="95157" y="0"/>
                </a:lnTo>
                <a:lnTo>
                  <a:pt x="41589" y="64622"/>
                </a:lnTo>
                <a:lnTo>
                  <a:pt x="0" y="64622"/>
                </a:lnTo>
                <a:close/>
              </a:path>
            </a:pathLst>
          </a:custGeom>
          <a:solidFill>
            <a:srgbClr val="00FFF6">
              <a:alpha val="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3" name="PA-组合 48">
            <a:extLst>
              <a:ext uri="{FF2B5EF4-FFF2-40B4-BE49-F238E27FC236}">
                <a16:creationId xmlns:a16="http://schemas.microsoft.com/office/drawing/2014/main" id="{A4DAADB1-C574-4DAE-B50D-848AE0DBC64F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609800" y="1909705"/>
            <a:ext cx="1442301" cy="1460890"/>
            <a:chOff x="660400" y="2255448"/>
            <a:chExt cx="1442301" cy="1460890"/>
          </a:xfrm>
          <a:effectLst>
            <a:outerShdw blurRad="508000" dist="558800" dir="4800000" algn="ctr" rotWithShape="0">
              <a:srgbClr val="000000">
                <a:alpha val="25000"/>
              </a:srgbClr>
            </a:outerShdw>
          </a:effectLst>
        </p:grpSpPr>
        <p:sp>
          <p:nvSpPr>
            <p:cNvPr id="24" name="PA-椭圆 49">
              <a:extLst>
                <a:ext uri="{FF2B5EF4-FFF2-40B4-BE49-F238E27FC236}">
                  <a16:creationId xmlns:a16="http://schemas.microsoft.com/office/drawing/2014/main" id="{C93F06A5-3907-4142-87B4-4D4336CE97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0400" y="2255448"/>
              <a:ext cx="1442301" cy="1460890"/>
            </a:xfrm>
            <a:prstGeom prst="ellipse">
              <a:avLst/>
            </a:prstGeom>
            <a:solidFill>
              <a:srgbClr val="04C8F8">
                <a:alpha val="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484C8B-B75B-442D-A040-A137ED46EA95}"/>
                </a:ext>
              </a:extLst>
            </p:cNvPr>
            <p:cNvGrpSpPr/>
            <p:nvPr/>
          </p:nvGrpSpPr>
          <p:grpSpPr>
            <a:xfrm>
              <a:off x="707977" y="2303638"/>
              <a:ext cx="1347147" cy="1364510"/>
              <a:chOff x="4689856" y="3829388"/>
              <a:chExt cx="10023128" cy="10023128"/>
            </a:xfrm>
          </p:grpSpPr>
          <p:sp>
            <p:nvSpPr>
              <p:cNvPr id="46" name="PA-弧形 71">
                <a:extLst>
                  <a:ext uri="{FF2B5EF4-FFF2-40B4-BE49-F238E27FC236}">
                    <a16:creationId xmlns:a16="http://schemas.microsoft.com/office/drawing/2014/main" id="{D2A470B6-0021-4A77-A7FC-4492FD68A35D}"/>
                  </a:ext>
                </a:extLst>
              </p:cNvPr>
              <p:cNvSpPr>
                <a:spLocks noChangeAspect="1"/>
              </p:cNvSpPr>
              <p:nvPr>
                <p:custDataLst>
                  <p:tags r:id="rId54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18871311"/>
                  <a:gd name="adj2" fmla="val 0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7" name="PA-弧形 72">
                <a:extLst>
                  <a:ext uri="{FF2B5EF4-FFF2-40B4-BE49-F238E27FC236}">
                    <a16:creationId xmlns:a16="http://schemas.microsoft.com/office/drawing/2014/main" id="{095C0249-4438-4CD8-8AE2-7A94D9311378}"/>
                  </a:ext>
                </a:extLst>
              </p:cNvPr>
              <p:cNvSpPr>
                <a:spLocks noChangeAspect="1"/>
              </p:cNvSpPr>
              <p:nvPr>
                <p:custDataLst>
                  <p:tags r:id="rId55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2657432"/>
                  <a:gd name="adj2" fmla="val 5430991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8" name="PA-弧形 73">
                <a:extLst>
                  <a:ext uri="{FF2B5EF4-FFF2-40B4-BE49-F238E27FC236}">
                    <a16:creationId xmlns:a16="http://schemas.microsoft.com/office/drawing/2014/main" id="{B48763DE-8417-4F83-8A1E-532C2DFC232E}"/>
                  </a:ext>
                </a:extLst>
              </p:cNvPr>
              <p:cNvSpPr>
                <a:spLocks noChangeAspect="1"/>
              </p:cNvSpPr>
              <p:nvPr>
                <p:custDataLst>
                  <p:tags r:id="rId56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8064900"/>
                  <a:gd name="adj2" fmla="val 10794377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9" name="PA-弧形 74">
                <a:extLst>
                  <a:ext uri="{FF2B5EF4-FFF2-40B4-BE49-F238E27FC236}">
                    <a16:creationId xmlns:a16="http://schemas.microsoft.com/office/drawing/2014/main" id="{2065B616-8C2C-4FFC-BEF9-B95DC1A2EF25}"/>
                  </a:ext>
                </a:extLst>
              </p:cNvPr>
              <p:cNvSpPr>
                <a:spLocks noChangeAspect="1"/>
              </p:cNvSpPr>
              <p:nvPr>
                <p:custDataLst>
                  <p:tags r:id="rId57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13526955"/>
                  <a:gd name="adj2" fmla="val 16175240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6" name="PA-椭圆 51">
              <a:extLst>
                <a:ext uri="{FF2B5EF4-FFF2-40B4-BE49-F238E27FC236}">
                  <a16:creationId xmlns:a16="http://schemas.microsoft.com/office/drawing/2014/main" id="{18004715-9EDC-4490-9CFA-C276DF7C83F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87565" y="2384252"/>
              <a:ext cx="1187972" cy="1203283"/>
            </a:xfrm>
            <a:prstGeom prst="ellipse">
              <a:avLst/>
            </a:prstGeom>
            <a:solidFill>
              <a:srgbClr val="04C8F8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PA-空心符 52">
              <a:extLst>
                <a:ext uri="{FF2B5EF4-FFF2-40B4-BE49-F238E27FC236}">
                  <a16:creationId xmlns:a16="http://schemas.microsoft.com/office/drawing/2014/main" id="{B12433AA-29FE-44AC-9E19-E41963829D3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32656" y="2429924"/>
              <a:ext cx="1097788" cy="1111937"/>
            </a:xfrm>
            <a:prstGeom prst="blockArc">
              <a:avLst>
                <a:gd name="adj1" fmla="val 19711358"/>
                <a:gd name="adj2" fmla="val 2914954"/>
                <a:gd name="adj3" fmla="val 15196"/>
              </a:avLst>
            </a:prstGeom>
            <a:solidFill>
              <a:srgbClr val="04C8F8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" name="PA-空心符 53">
              <a:extLst>
                <a:ext uri="{FF2B5EF4-FFF2-40B4-BE49-F238E27FC236}">
                  <a16:creationId xmlns:a16="http://schemas.microsoft.com/office/drawing/2014/main" id="{0DA83FD4-F32B-4109-BCEC-5E9C2F604FE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32656" y="2429924"/>
              <a:ext cx="1097788" cy="1111937"/>
            </a:xfrm>
            <a:prstGeom prst="blockArc">
              <a:avLst>
                <a:gd name="adj1" fmla="val 13440501"/>
                <a:gd name="adj2" fmla="val 15704638"/>
                <a:gd name="adj3" fmla="val 18223"/>
              </a:avLst>
            </a:prstGeom>
            <a:solidFill>
              <a:schemeClr val="accent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392B21C-8B85-4F36-9534-0B82A5F37AD5}"/>
                </a:ext>
              </a:extLst>
            </p:cNvPr>
            <p:cNvGrpSpPr/>
            <p:nvPr/>
          </p:nvGrpSpPr>
          <p:grpSpPr>
            <a:xfrm>
              <a:off x="752875" y="2349114"/>
              <a:ext cx="1257436" cy="1273643"/>
              <a:chOff x="5023598" y="4163130"/>
              <a:chExt cx="9355645" cy="9355645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7EB666F-9CA4-410B-A88F-66AAE36B73D9}"/>
                  </a:ext>
                </a:extLst>
              </p:cNvPr>
              <p:cNvGrpSpPr/>
              <p:nvPr/>
            </p:nvGrpSpPr>
            <p:grpSpPr>
              <a:xfrm>
                <a:off x="5023598" y="4163130"/>
                <a:ext cx="9355645" cy="9355645"/>
                <a:chOff x="5023598" y="4163130"/>
                <a:chExt cx="9355645" cy="9355645"/>
              </a:xfrm>
            </p:grpSpPr>
            <p:sp>
              <p:nvSpPr>
                <p:cNvPr id="44" name="PA-空心符 69">
                  <a:extLst>
                    <a:ext uri="{FF2B5EF4-FFF2-40B4-BE49-F238E27FC236}">
                      <a16:creationId xmlns:a16="http://schemas.microsoft.com/office/drawing/2014/main" id="{ECA3B4B6-642D-4703-A9ED-ADBE7A6EF830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5023598" y="4163130"/>
                  <a:ext cx="9355645" cy="9355645"/>
                </a:xfrm>
                <a:prstGeom prst="blockArc">
                  <a:avLst>
                    <a:gd name="adj1" fmla="val 20924235"/>
                    <a:gd name="adj2" fmla="val 1461409"/>
                    <a:gd name="adj3" fmla="val 16166"/>
                  </a:avLst>
                </a:prstGeom>
                <a:gradFill flip="none" rotWithShape="1">
                  <a:gsLst>
                    <a:gs pos="99000">
                      <a:srgbClr val="04C8F8">
                        <a:alpha val="0"/>
                      </a:srgbClr>
                    </a:gs>
                    <a:gs pos="0">
                      <a:srgbClr val="04C8F8">
                        <a:alpha val="5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PA-空心符 70">
                  <a:extLst>
                    <a:ext uri="{FF2B5EF4-FFF2-40B4-BE49-F238E27FC236}">
                      <a16:creationId xmlns:a16="http://schemas.microsoft.com/office/drawing/2014/main" id="{8E604ED2-D509-4F47-91F7-E17BB8B6D13B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5148910" y="4288442"/>
                  <a:ext cx="9105017" cy="9105017"/>
                </a:xfrm>
                <a:prstGeom prst="blockArc">
                  <a:avLst>
                    <a:gd name="adj1" fmla="val 11529923"/>
                    <a:gd name="adj2" fmla="val 16228218"/>
                    <a:gd name="adj3" fmla="val 21568"/>
                  </a:avLst>
                </a:prstGeom>
                <a:gradFill>
                  <a:gsLst>
                    <a:gs pos="99000">
                      <a:srgbClr val="04C8F8">
                        <a:alpha val="50000"/>
                      </a:srgbClr>
                    </a:gs>
                    <a:gs pos="3000">
                      <a:srgbClr val="04C8F8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PA-空心符 68">
                <a:extLst>
                  <a:ext uri="{FF2B5EF4-FFF2-40B4-BE49-F238E27FC236}">
                    <a16:creationId xmlns:a16="http://schemas.microsoft.com/office/drawing/2014/main" id="{F8BD321E-8505-41CE-B5A8-EB7E7E695AB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617661" y="4757193"/>
                <a:ext cx="8167516" cy="8167516"/>
              </a:xfrm>
              <a:prstGeom prst="blockArc">
                <a:avLst>
                  <a:gd name="adj1" fmla="val 6114415"/>
                  <a:gd name="adj2" fmla="val 9292269"/>
                  <a:gd name="adj3" fmla="val 21369"/>
                </a:avLst>
              </a:prstGeom>
              <a:solidFill>
                <a:srgbClr val="04C8F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 useBgFill="1">
          <p:nvSpPr>
            <p:cNvPr id="30" name="PA-椭圆 55">
              <a:extLst>
                <a:ext uri="{FF2B5EF4-FFF2-40B4-BE49-F238E27FC236}">
                  <a16:creationId xmlns:a16="http://schemas.microsoft.com/office/drawing/2014/main" id="{BCF81722-FE02-4817-969F-475D3DF81ED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2476" y="2480387"/>
              <a:ext cx="998234" cy="1011100"/>
            </a:xfrm>
            <a:prstGeom prst="ellipse">
              <a:avLst/>
            </a:prstGeom>
            <a:ln w="60325">
              <a:solidFill>
                <a:srgbClr val="04C8F8">
                  <a:alpha val="6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B757054-5875-4B2E-8531-97C8D7E904F4}"/>
                </a:ext>
              </a:extLst>
            </p:cNvPr>
            <p:cNvGrpSpPr/>
            <p:nvPr/>
          </p:nvGrpSpPr>
          <p:grpSpPr>
            <a:xfrm>
              <a:off x="1132521" y="2780382"/>
              <a:ext cx="461964" cy="461962"/>
              <a:chOff x="989663" y="2668785"/>
              <a:chExt cx="709579" cy="70957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B7A8067-5899-4C8A-B562-9FA6B01DB404}"/>
                  </a:ext>
                </a:extLst>
              </p:cNvPr>
              <p:cNvGrpSpPr/>
              <p:nvPr/>
            </p:nvGrpSpPr>
            <p:grpSpPr>
              <a:xfrm>
                <a:off x="1287892" y="3080135"/>
                <a:ext cx="251952" cy="251952"/>
                <a:chOff x="3376602" y="2384889"/>
                <a:chExt cx="251952" cy="251952"/>
              </a:xfrm>
              <a:solidFill>
                <a:schemeClr val="bg1"/>
              </a:solidFill>
            </p:grpSpPr>
            <p:sp>
              <p:nvSpPr>
                <p:cNvPr id="39" name="PA-任意多边形 21">
                  <a:extLst>
                    <a:ext uri="{FF2B5EF4-FFF2-40B4-BE49-F238E27FC236}">
                      <a16:creationId xmlns:a16="http://schemas.microsoft.com/office/drawing/2014/main" id="{FD305F19-5893-4BF9-AA73-0805904E3DEC}"/>
                    </a:ext>
                  </a:extLst>
                </p:cNvPr>
                <p:cNvSpPr>
                  <a:spLocks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491009" y="2454304"/>
                  <a:ext cx="44992" cy="68130"/>
                </a:xfrm>
                <a:custGeom>
                  <a:avLst/>
                  <a:gdLst>
                    <a:gd name="T0" fmla="*/ 0 w 35"/>
                    <a:gd name="T1" fmla="*/ 0 h 53"/>
                    <a:gd name="T2" fmla="*/ 0 w 35"/>
                    <a:gd name="T3" fmla="*/ 53 h 53"/>
                    <a:gd name="T4" fmla="*/ 35 w 35"/>
                    <a:gd name="T5" fmla="*/ 53 h 53"/>
                    <a:gd name="T6" fmla="*/ 35 w 35"/>
                    <a:gd name="T7" fmla="*/ 36 h 53"/>
                    <a:gd name="T8" fmla="*/ 17 w 35"/>
                    <a:gd name="T9" fmla="*/ 36 h 53"/>
                    <a:gd name="T10" fmla="*/ 17 w 35"/>
                    <a:gd name="T11" fmla="*/ 0 h 53"/>
                    <a:gd name="T12" fmla="*/ 0 w 3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5" y="53"/>
                      </a:lnTo>
                      <a:lnTo>
                        <a:pt x="35" y="36"/>
                      </a:lnTo>
                      <a:lnTo>
                        <a:pt x="17" y="3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PA-任意多边形 22">
                  <a:extLst>
                    <a:ext uri="{FF2B5EF4-FFF2-40B4-BE49-F238E27FC236}">
                      <a16:creationId xmlns:a16="http://schemas.microsoft.com/office/drawing/2014/main" id="{0292EE90-A647-4AB4-A473-04774A11459F}"/>
                    </a:ext>
                  </a:extLst>
                </p:cNvPr>
                <p:cNvSpPr>
                  <a:spLocks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3422879" y="2384889"/>
                  <a:ext cx="205675" cy="206961"/>
                </a:xfrm>
                <a:custGeom>
                  <a:avLst/>
                  <a:gdLst>
                    <a:gd name="T0" fmla="*/ 223 w 575"/>
                    <a:gd name="T1" fmla="*/ 0 h 575"/>
                    <a:gd name="T2" fmla="*/ 0 w 575"/>
                    <a:gd name="T3" fmla="*/ 79 h 575"/>
                    <a:gd name="T4" fmla="*/ 41 w 575"/>
                    <a:gd name="T5" fmla="*/ 129 h 575"/>
                    <a:gd name="T6" fmla="*/ 191 w 575"/>
                    <a:gd name="T7" fmla="*/ 66 h 575"/>
                    <a:gd name="T8" fmla="*/ 191 w 575"/>
                    <a:gd name="T9" fmla="*/ 128 h 575"/>
                    <a:gd name="T10" fmla="*/ 255 w 575"/>
                    <a:gd name="T11" fmla="*/ 128 h 575"/>
                    <a:gd name="T12" fmla="*/ 255 w 575"/>
                    <a:gd name="T13" fmla="*/ 66 h 575"/>
                    <a:gd name="T14" fmla="*/ 509 w 575"/>
                    <a:gd name="T15" fmla="*/ 320 h 575"/>
                    <a:gd name="T16" fmla="*/ 447 w 575"/>
                    <a:gd name="T17" fmla="*/ 320 h 575"/>
                    <a:gd name="T18" fmla="*/ 447 w 575"/>
                    <a:gd name="T19" fmla="*/ 384 h 575"/>
                    <a:gd name="T20" fmla="*/ 509 w 575"/>
                    <a:gd name="T21" fmla="*/ 384 h 575"/>
                    <a:gd name="T22" fmla="*/ 446 w 575"/>
                    <a:gd name="T23" fmla="*/ 534 h 575"/>
                    <a:gd name="T24" fmla="*/ 495 w 575"/>
                    <a:gd name="T25" fmla="*/ 575 h 575"/>
                    <a:gd name="T26" fmla="*/ 575 w 575"/>
                    <a:gd name="T27" fmla="*/ 352 h 575"/>
                    <a:gd name="T28" fmla="*/ 223 w 575"/>
                    <a:gd name="T2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5" h="575">
                      <a:moveTo>
                        <a:pt x="223" y="0"/>
                      </a:moveTo>
                      <a:cubicBezTo>
                        <a:pt x="142" y="0"/>
                        <a:pt x="63" y="28"/>
                        <a:pt x="0" y="79"/>
                      </a:cubicBezTo>
                      <a:cubicBezTo>
                        <a:pt x="41" y="129"/>
                        <a:pt x="41" y="129"/>
                        <a:pt x="41" y="129"/>
                      </a:cubicBezTo>
                      <a:cubicBezTo>
                        <a:pt x="84" y="94"/>
                        <a:pt x="136" y="72"/>
                        <a:pt x="191" y="66"/>
                      </a:cubicBezTo>
                      <a:cubicBezTo>
                        <a:pt x="191" y="128"/>
                        <a:pt x="191" y="128"/>
                        <a:pt x="191" y="128"/>
                      </a:cubicBezTo>
                      <a:cubicBezTo>
                        <a:pt x="255" y="128"/>
                        <a:pt x="255" y="128"/>
                        <a:pt x="255" y="128"/>
                      </a:cubicBezTo>
                      <a:cubicBezTo>
                        <a:pt x="255" y="66"/>
                        <a:pt x="255" y="66"/>
                        <a:pt x="255" y="66"/>
                      </a:cubicBezTo>
                      <a:cubicBezTo>
                        <a:pt x="388" y="81"/>
                        <a:pt x="494" y="187"/>
                        <a:pt x="509" y="320"/>
                      </a:cubicBezTo>
                      <a:cubicBezTo>
                        <a:pt x="447" y="320"/>
                        <a:pt x="447" y="320"/>
                        <a:pt x="447" y="320"/>
                      </a:cubicBezTo>
                      <a:cubicBezTo>
                        <a:pt x="447" y="384"/>
                        <a:pt x="447" y="384"/>
                        <a:pt x="447" y="384"/>
                      </a:cubicBezTo>
                      <a:cubicBezTo>
                        <a:pt x="509" y="384"/>
                        <a:pt x="509" y="384"/>
                        <a:pt x="509" y="384"/>
                      </a:cubicBezTo>
                      <a:cubicBezTo>
                        <a:pt x="503" y="439"/>
                        <a:pt x="481" y="491"/>
                        <a:pt x="446" y="534"/>
                      </a:cubicBezTo>
                      <a:cubicBezTo>
                        <a:pt x="495" y="575"/>
                        <a:pt x="495" y="575"/>
                        <a:pt x="495" y="575"/>
                      </a:cubicBezTo>
                      <a:cubicBezTo>
                        <a:pt x="547" y="512"/>
                        <a:pt x="575" y="433"/>
                        <a:pt x="575" y="352"/>
                      </a:cubicBezTo>
                      <a:cubicBezTo>
                        <a:pt x="575" y="158"/>
                        <a:pt x="417" y="0"/>
                        <a:pt x="2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PA-任意多边形 23">
                  <a:extLst>
                    <a:ext uri="{FF2B5EF4-FFF2-40B4-BE49-F238E27FC236}">
                      <a16:creationId xmlns:a16="http://schemas.microsoft.com/office/drawing/2014/main" id="{707BCA88-D187-4E43-98C8-3990998882D1}"/>
                    </a:ext>
                  </a:extLst>
                </p:cNvPr>
                <p:cNvSpPr>
                  <a:spLocks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3376602" y="2431166"/>
                  <a:ext cx="205675" cy="205675"/>
                </a:xfrm>
                <a:custGeom>
                  <a:avLst/>
                  <a:gdLst>
                    <a:gd name="T0" fmla="*/ 384 w 575"/>
                    <a:gd name="T1" fmla="*/ 509 h 575"/>
                    <a:gd name="T2" fmla="*/ 384 w 575"/>
                    <a:gd name="T3" fmla="*/ 447 h 575"/>
                    <a:gd name="T4" fmla="*/ 320 w 575"/>
                    <a:gd name="T5" fmla="*/ 447 h 575"/>
                    <a:gd name="T6" fmla="*/ 320 w 575"/>
                    <a:gd name="T7" fmla="*/ 509 h 575"/>
                    <a:gd name="T8" fmla="*/ 66 w 575"/>
                    <a:gd name="T9" fmla="*/ 255 h 575"/>
                    <a:gd name="T10" fmla="*/ 128 w 575"/>
                    <a:gd name="T11" fmla="*/ 255 h 575"/>
                    <a:gd name="T12" fmla="*/ 128 w 575"/>
                    <a:gd name="T13" fmla="*/ 191 h 575"/>
                    <a:gd name="T14" fmla="*/ 66 w 575"/>
                    <a:gd name="T15" fmla="*/ 191 h 575"/>
                    <a:gd name="T16" fmla="*/ 129 w 575"/>
                    <a:gd name="T17" fmla="*/ 41 h 575"/>
                    <a:gd name="T18" fmla="*/ 80 w 575"/>
                    <a:gd name="T19" fmla="*/ 0 h 575"/>
                    <a:gd name="T20" fmla="*/ 0 w 575"/>
                    <a:gd name="T21" fmla="*/ 223 h 575"/>
                    <a:gd name="T22" fmla="*/ 352 w 575"/>
                    <a:gd name="T23" fmla="*/ 575 h 575"/>
                    <a:gd name="T24" fmla="*/ 575 w 575"/>
                    <a:gd name="T25" fmla="*/ 496 h 575"/>
                    <a:gd name="T26" fmla="*/ 534 w 575"/>
                    <a:gd name="T27" fmla="*/ 446 h 575"/>
                    <a:gd name="T28" fmla="*/ 384 w 575"/>
                    <a:gd name="T29" fmla="*/ 509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5" h="575">
                      <a:moveTo>
                        <a:pt x="384" y="509"/>
                      </a:moveTo>
                      <a:cubicBezTo>
                        <a:pt x="384" y="447"/>
                        <a:pt x="384" y="447"/>
                        <a:pt x="384" y="447"/>
                      </a:cubicBezTo>
                      <a:cubicBezTo>
                        <a:pt x="320" y="447"/>
                        <a:pt x="320" y="447"/>
                        <a:pt x="320" y="447"/>
                      </a:cubicBezTo>
                      <a:cubicBezTo>
                        <a:pt x="320" y="509"/>
                        <a:pt x="320" y="509"/>
                        <a:pt x="320" y="509"/>
                      </a:cubicBezTo>
                      <a:cubicBezTo>
                        <a:pt x="187" y="494"/>
                        <a:pt x="81" y="388"/>
                        <a:pt x="66" y="255"/>
                      </a:cubicBezTo>
                      <a:cubicBezTo>
                        <a:pt x="128" y="255"/>
                        <a:pt x="128" y="255"/>
                        <a:pt x="128" y="255"/>
                      </a:cubicBezTo>
                      <a:cubicBezTo>
                        <a:pt x="128" y="191"/>
                        <a:pt x="128" y="191"/>
                        <a:pt x="128" y="191"/>
                      </a:cubicBezTo>
                      <a:cubicBezTo>
                        <a:pt x="66" y="191"/>
                        <a:pt x="66" y="191"/>
                        <a:pt x="66" y="191"/>
                      </a:cubicBezTo>
                      <a:cubicBezTo>
                        <a:pt x="72" y="136"/>
                        <a:pt x="94" y="84"/>
                        <a:pt x="129" y="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28" y="63"/>
                        <a:pt x="0" y="142"/>
                        <a:pt x="0" y="223"/>
                      </a:cubicBezTo>
                      <a:cubicBezTo>
                        <a:pt x="0" y="417"/>
                        <a:pt x="158" y="575"/>
                        <a:pt x="352" y="575"/>
                      </a:cubicBezTo>
                      <a:cubicBezTo>
                        <a:pt x="433" y="575"/>
                        <a:pt x="512" y="547"/>
                        <a:pt x="575" y="496"/>
                      </a:cubicBezTo>
                      <a:cubicBezTo>
                        <a:pt x="534" y="446"/>
                        <a:pt x="534" y="446"/>
                        <a:pt x="534" y="446"/>
                      </a:cubicBezTo>
                      <a:cubicBezTo>
                        <a:pt x="491" y="481"/>
                        <a:pt x="439" y="503"/>
                        <a:pt x="384" y="5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665A73A-56BC-40FF-A159-4DFAF8A76EA2}"/>
                  </a:ext>
                </a:extLst>
              </p:cNvPr>
              <p:cNvGrpSpPr/>
              <p:nvPr/>
            </p:nvGrpSpPr>
            <p:grpSpPr>
              <a:xfrm>
                <a:off x="989663" y="2668785"/>
                <a:ext cx="709579" cy="709579"/>
                <a:chOff x="3078373" y="1973539"/>
                <a:chExt cx="709579" cy="709579"/>
              </a:xfrm>
              <a:solidFill>
                <a:schemeClr val="bg1"/>
              </a:solidFill>
            </p:grpSpPr>
            <p:sp>
              <p:nvSpPr>
                <p:cNvPr id="34" name="PA-任意多边形 19">
                  <a:extLst>
                    <a:ext uri="{FF2B5EF4-FFF2-40B4-BE49-F238E27FC236}">
                      <a16:creationId xmlns:a16="http://schemas.microsoft.com/office/drawing/2014/main" id="{CFC56241-244A-4E95-8DBE-8D7A87967916}"/>
                    </a:ext>
                  </a:extLst>
                </p:cNvPr>
                <p:cNvSpPr>
                  <a:spLocks/>
                </p:cNvSpPr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3223631" y="2382318"/>
                  <a:ext cx="106694" cy="106694"/>
                </a:xfrm>
                <a:custGeom>
                  <a:avLst/>
                  <a:gdLst>
                    <a:gd name="T0" fmla="*/ 213 w 298"/>
                    <a:gd name="T1" fmla="*/ 36 h 298"/>
                    <a:gd name="T2" fmla="*/ 234 w 298"/>
                    <a:gd name="T3" fmla="*/ 106 h 298"/>
                    <a:gd name="T4" fmla="*/ 106 w 298"/>
                    <a:gd name="T5" fmla="*/ 234 h 298"/>
                    <a:gd name="T6" fmla="*/ 36 w 298"/>
                    <a:gd name="T7" fmla="*/ 213 h 298"/>
                    <a:gd name="T8" fmla="*/ 0 w 298"/>
                    <a:gd name="T9" fmla="*/ 266 h 298"/>
                    <a:gd name="T10" fmla="*/ 106 w 298"/>
                    <a:gd name="T11" fmla="*/ 298 h 298"/>
                    <a:gd name="T12" fmla="*/ 298 w 298"/>
                    <a:gd name="T13" fmla="*/ 106 h 298"/>
                    <a:gd name="T14" fmla="*/ 266 w 298"/>
                    <a:gd name="T15" fmla="*/ 0 h 298"/>
                    <a:gd name="T16" fmla="*/ 213 w 298"/>
                    <a:gd name="T17" fmla="*/ 36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8" h="298">
                      <a:moveTo>
                        <a:pt x="213" y="36"/>
                      </a:moveTo>
                      <a:cubicBezTo>
                        <a:pt x="227" y="57"/>
                        <a:pt x="234" y="81"/>
                        <a:pt x="234" y="106"/>
                      </a:cubicBezTo>
                      <a:cubicBezTo>
                        <a:pt x="234" y="177"/>
                        <a:pt x="177" y="234"/>
                        <a:pt x="106" y="234"/>
                      </a:cubicBezTo>
                      <a:cubicBezTo>
                        <a:pt x="81" y="234"/>
                        <a:pt x="57" y="227"/>
                        <a:pt x="36" y="213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32" y="287"/>
                        <a:pt x="68" y="298"/>
                        <a:pt x="106" y="298"/>
                      </a:cubicBezTo>
                      <a:cubicBezTo>
                        <a:pt x="212" y="298"/>
                        <a:pt x="298" y="212"/>
                        <a:pt x="298" y="106"/>
                      </a:cubicBezTo>
                      <a:cubicBezTo>
                        <a:pt x="298" y="68"/>
                        <a:pt x="287" y="32"/>
                        <a:pt x="266" y="0"/>
                      </a:cubicBezTo>
                      <a:lnTo>
                        <a:pt x="213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PA-任意多边形 20">
                  <a:extLst>
                    <a:ext uri="{FF2B5EF4-FFF2-40B4-BE49-F238E27FC236}">
                      <a16:creationId xmlns:a16="http://schemas.microsoft.com/office/drawing/2014/main" id="{88DFA946-D8B7-4C49-9B94-676793910007}"/>
                    </a:ext>
                  </a:extLst>
                </p:cNvPr>
                <p:cNvSpPr>
                  <a:spLocks/>
                </p:cNvSpPr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3192780" y="2351467"/>
                  <a:ext cx="106694" cy="106694"/>
                </a:xfrm>
                <a:custGeom>
                  <a:avLst/>
                  <a:gdLst>
                    <a:gd name="T0" fmla="*/ 192 w 298"/>
                    <a:gd name="T1" fmla="*/ 64 h 298"/>
                    <a:gd name="T2" fmla="*/ 262 w 298"/>
                    <a:gd name="T3" fmla="*/ 85 h 298"/>
                    <a:gd name="T4" fmla="*/ 298 w 298"/>
                    <a:gd name="T5" fmla="*/ 32 h 298"/>
                    <a:gd name="T6" fmla="*/ 192 w 298"/>
                    <a:gd name="T7" fmla="*/ 0 h 298"/>
                    <a:gd name="T8" fmla="*/ 0 w 298"/>
                    <a:gd name="T9" fmla="*/ 192 h 298"/>
                    <a:gd name="T10" fmla="*/ 32 w 298"/>
                    <a:gd name="T11" fmla="*/ 298 h 298"/>
                    <a:gd name="T12" fmla="*/ 85 w 298"/>
                    <a:gd name="T13" fmla="*/ 262 h 298"/>
                    <a:gd name="T14" fmla="*/ 64 w 298"/>
                    <a:gd name="T15" fmla="*/ 192 h 298"/>
                    <a:gd name="T16" fmla="*/ 192 w 298"/>
                    <a:gd name="T17" fmla="*/ 6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8" h="298">
                      <a:moveTo>
                        <a:pt x="192" y="64"/>
                      </a:moveTo>
                      <a:cubicBezTo>
                        <a:pt x="217" y="64"/>
                        <a:pt x="241" y="71"/>
                        <a:pt x="262" y="85"/>
                      </a:cubicBezTo>
                      <a:cubicBezTo>
                        <a:pt x="298" y="32"/>
                        <a:pt x="298" y="32"/>
                        <a:pt x="298" y="32"/>
                      </a:cubicBezTo>
                      <a:cubicBezTo>
                        <a:pt x="266" y="11"/>
                        <a:pt x="230" y="0"/>
                        <a:pt x="192" y="0"/>
                      </a:cubicBez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0" y="230"/>
                        <a:pt x="11" y="266"/>
                        <a:pt x="32" y="298"/>
                      </a:cubicBezTo>
                      <a:cubicBezTo>
                        <a:pt x="85" y="262"/>
                        <a:pt x="85" y="262"/>
                        <a:pt x="85" y="262"/>
                      </a:cubicBezTo>
                      <a:cubicBezTo>
                        <a:pt x="71" y="241"/>
                        <a:pt x="64" y="217"/>
                        <a:pt x="64" y="192"/>
                      </a:cubicBezTo>
                      <a:cubicBezTo>
                        <a:pt x="64" y="121"/>
                        <a:pt x="121" y="64"/>
                        <a:pt x="192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50F400C9-DDE0-428F-9CCA-B86A60ED0CAA}"/>
                    </a:ext>
                  </a:extLst>
                </p:cNvPr>
                <p:cNvGrpSpPr/>
                <p:nvPr/>
              </p:nvGrpSpPr>
              <p:grpSpPr>
                <a:xfrm>
                  <a:off x="3078373" y="1973539"/>
                  <a:ext cx="709579" cy="709579"/>
                  <a:chOff x="3078373" y="1973539"/>
                  <a:chExt cx="709579" cy="709579"/>
                </a:xfrm>
                <a:grpFill/>
              </p:grpSpPr>
              <p:sp>
                <p:nvSpPr>
                  <p:cNvPr id="37" name="PA-任意多边形 24">
                    <a:extLst>
                      <a:ext uri="{FF2B5EF4-FFF2-40B4-BE49-F238E27FC236}">
                        <a16:creationId xmlns:a16="http://schemas.microsoft.com/office/drawing/2014/main" id="{D781E3CA-9762-415E-9005-FD24545C0FDD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46"/>
                    </p:custDataLst>
                  </p:nvPr>
                </p:nvSpPr>
                <p:spPr bwMode="auto">
                  <a:xfrm>
                    <a:off x="3078373" y="2087946"/>
                    <a:ext cx="709579" cy="595172"/>
                  </a:xfrm>
                  <a:custGeom>
                    <a:avLst/>
                    <a:gdLst>
                      <a:gd name="T0" fmla="*/ 1728 w 1984"/>
                      <a:gd name="T1" fmla="*/ 1152 h 1664"/>
                      <a:gd name="T2" fmla="*/ 1536 w 1984"/>
                      <a:gd name="T3" fmla="*/ 256 h 1664"/>
                      <a:gd name="T4" fmla="*/ 1472 w 1984"/>
                      <a:gd name="T5" fmla="*/ 801 h 1664"/>
                      <a:gd name="T6" fmla="*/ 1280 w 1984"/>
                      <a:gd name="T7" fmla="*/ 416 h 1664"/>
                      <a:gd name="T8" fmla="*/ 1216 w 1984"/>
                      <a:gd name="T9" fmla="*/ 706 h 1664"/>
                      <a:gd name="T10" fmla="*/ 1024 w 1984"/>
                      <a:gd name="T11" fmla="*/ 576 h 1664"/>
                      <a:gd name="T12" fmla="*/ 933 w 1984"/>
                      <a:gd name="T13" fmla="*/ 776 h 1664"/>
                      <a:gd name="T14" fmla="*/ 961 w 1984"/>
                      <a:gd name="T15" fmla="*/ 653 h 1664"/>
                      <a:gd name="T16" fmla="*/ 716 w 1984"/>
                      <a:gd name="T17" fmla="*/ 529 h 1664"/>
                      <a:gd name="T18" fmla="*/ 635 w 1984"/>
                      <a:gd name="T19" fmla="*/ 416 h 1664"/>
                      <a:gd name="T20" fmla="*/ 375 w 1984"/>
                      <a:gd name="T21" fmla="*/ 502 h 1664"/>
                      <a:gd name="T22" fmla="*/ 237 w 1984"/>
                      <a:gd name="T23" fmla="*/ 479 h 1664"/>
                      <a:gd name="T24" fmla="*/ 114 w 1984"/>
                      <a:gd name="T25" fmla="*/ 724 h 1664"/>
                      <a:gd name="T26" fmla="*/ 0 w 1984"/>
                      <a:gd name="T27" fmla="*/ 805 h 1664"/>
                      <a:gd name="T28" fmla="*/ 86 w 1984"/>
                      <a:gd name="T29" fmla="*/ 1065 h 1664"/>
                      <a:gd name="T30" fmla="*/ 63 w 1984"/>
                      <a:gd name="T31" fmla="*/ 1203 h 1664"/>
                      <a:gd name="T32" fmla="*/ 308 w 1984"/>
                      <a:gd name="T33" fmla="*/ 1326 h 1664"/>
                      <a:gd name="T34" fmla="*/ 389 w 1984"/>
                      <a:gd name="T35" fmla="*/ 1440 h 1664"/>
                      <a:gd name="T36" fmla="*/ 649 w 1984"/>
                      <a:gd name="T37" fmla="*/ 1354 h 1664"/>
                      <a:gd name="T38" fmla="*/ 729 w 1984"/>
                      <a:gd name="T39" fmla="*/ 1336 h 1664"/>
                      <a:gd name="T40" fmla="*/ 1662 w 1984"/>
                      <a:gd name="T41" fmla="*/ 1216 h 1664"/>
                      <a:gd name="T42" fmla="*/ 1984 w 1984"/>
                      <a:gd name="T43" fmla="*/ 0 h 1664"/>
                      <a:gd name="T44" fmla="*/ 1792 w 1984"/>
                      <a:gd name="T45" fmla="*/ 1152 h 1664"/>
                      <a:gd name="T46" fmla="*/ 1664 w 1984"/>
                      <a:gd name="T47" fmla="*/ 320 h 1664"/>
                      <a:gd name="T48" fmla="*/ 1662 w 1984"/>
                      <a:gd name="T49" fmla="*/ 1152 h 1664"/>
                      <a:gd name="T50" fmla="*/ 1600 w 1984"/>
                      <a:gd name="T51" fmla="*/ 320 h 1664"/>
                      <a:gd name="T52" fmla="*/ 1408 w 1984"/>
                      <a:gd name="T53" fmla="*/ 480 h 1664"/>
                      <a:gd name="T54" fmla="*/ 1344 w 1984"/>
                      <a:gd name="T55" fmla="*/ 732 h 1664"/>
                      <a:gd name="T56" fmla="*/ 1088 w 1984"/>
                      <a:gd name="T57" fmla="*/ 640 h 1664"/>
                      <a:gd name="T58" fmla="*/ 1152 w 1984"/>
                      <a:gd name="T59" fmla="*/ 706 h 1664"/>
                      <a:gd name="T60" fmla="*/ 1088 w 1984"/>
                      <a:gd name="T61" fmla="*/ 640 h 1664"/>
                      <a:gd name="T62" fmla="*/ 613 w 1984"/>
                      <a:gd name="T63" fmla="*/ 1298 h 1664"/>
                      <a:gd name="T64" fmla="*/ 581 w 1984"/>
                      <a:gd name="T65" fmla="*/ 1376 h 1664"/>
                      <a:gd name="T66" fmla="*/ 431 w 1984"/>
                      <a:gd name="T67" fmla="*/ 1304 h 1664"/>
                      <a:gd name="T68" fmla="*/ 321 w 1984"/>
                      <a:gd name="T69" fmla="*/ 1261 h 1664"/>
                      <a:gd name="T70" fmla="*/ 244 w 1984"/>
                      <a:gd name="T71" fmla="*/ 1293 h 1664"/>
                      <a:gd name="T72" fmla="*/ 189 w 1984"/>
                      <a:gd name="T73" fmla="*/ 1136 h 1664"/>
                      <a:gd name="T74" fmla="*/ 142 w 1984"/>
                      <a:gd name="T75" fmla="*/ 1029 h 1664"/>
                      <a:gd name="T76" fmla="*/ 64 w 1984"/>
                      <a:gd name="T77" fmla="*/ 997 h 1664"/>
                      <a:gd name="T78" fmla="*/ 136 w 1984"/>
                      <a:gd name="T79" fmla="*/ 847 h 1664"/>
                      <a:gd name="T80" fmla="*/ 179 w 1984"/>
                      <a:gd name="T81" fmla="*/ 737 h 1664"/>
                      <a:gd name="T82" fmla="*/ 147 w 1984"/>
                      <a:gd name="T83" fmla="*/ 660 h 1664"/>
                      <a:gd name="T84" fmla="*/ 304 w 1984"/>
                      <a:gd name="T85" fmla="*/ 605 h 1664"/>
                      <a:gd name="T86" fmla="*/ 411 w 1984"/>
                      <a:gd name="T87" fmla="*/ 558 h 1664"/>
                      <a:gd name="T88" fmla="*/ 443 w 1984"/>
                      <a:gd name="T89" fmla="*/ 480 h 1664"/>
                      <a:gd name="T90" fmla="*/ 593 w 1984"/>
                      <a:gd name="T91" fmla="*/ 552 h 1664"/>
                      <a:gd name="T92" fmla="*/ 703 w 1984"/>
                      <a:gd name="T93" fmla="*/ 595 h 1664"/>
                      <a:gd name="T94" fmla="*/ 780 w 1984"/>
                      <a:gd name="T95" fmla="*/ 562 h 1664"/>
                      <a:gd name="T96" fmla="*/ 835 w 1984"/>
                      <a:gd name="T97" fmla="*/ 720 h 1664"/>
                      <a:gd name="T98" fmla="*/ 878 w 1984"/>
                      <a:gd name="T99" fmla="*/ 815 h 1664"/>
                      <a:gd name="T100" fmla="*/ 512 w 1984"/>
                      <a:gd name="T101" fmla="*/ 608 h 1664"/>
                      <a:gd name="T102" fmla="*/ 512 w 1984"/>
                      <a:gd name="T103" fmla="*/ 1248 h 1664"/>
                      <a:gd name="T104" fmla="*/ 704 w 1984"/>
                      <a:gd name="T105" fmla="*/ 1184 h 1664"/>
                      <a:gd name="T106" fmla="*/ 703 w 1984"/>
                      <a:gd name="T107" fmla="*/ 1261 h 1664"/>
                      <a:gd name="T108" fmla="*/ 715 w 1984"/>
                      <a:gd name="T109" fmla="*/ 1084 h 1664"/>
                      <a:gd name="T110" fmla="*/ 256 w 1984"/>
                      <a:gd name="T111" fmla="*/ 928 h 1664"/>
                      <a:gd name="T112" fmla="*/ 768 w 1984"/>
                      <a:gd name="T113" fmla="*/ 928 h 1664"/>
                      <a:gd name="T114" fmla="*/ 1184 w 1984"/>
                      <a:gd name="T115" fmla="*/ 1600 h 1664"/>
                      <a:gd name="T116" fmla="*/ 1184 w 1984"/>
                      <a:gd name="T117" fmla="*/ 768 h 1664"/>
                      <a:gd name="T118" fmla="*/ 1184 w 1984"/>
                      <a:gd name="T119" fmla="*/ 1600 h 1664"/>
                      <a:gd name="T120" fmla="*/ 1920 w 1984"/>
                      <a:gd name="T121" fmla="*/ 64 h 1664"/>
                      <a:gd name="T122" fmla="*/ 1856 w 1984"/>
                      <a:gd name="T123" fmla="*/ 1152 h 16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984" h="1664">
                        <a:moveTo>
                          <a:pt x="1792" y="1152"/>
                        </a:moveTo>
                        <a:cubicBezTo>
                          <a:pt x="1728" y="1152"/>
                          <a:pt x="1728" y="1152"/>
                          <a:pt x="1728" y="1152"/>
                        </a:cubicBezTo>
                        <a:cubicBezTo>
                          <a:pt x="1728" y="256"/>
                          <a:pt x="1728" y="256"/>
                          <a:pt x="1728" y="256"/>
                        </a:cubicBezTo>
                        <a:cubicBezTo>
                          <a:pt x="1536" y="256"/>
                          <a:pt x="1536" y="256"/>
                          <a:pt x="1536" y="256"/>
                        </a:cubicBezTo>
                        <a:cubicBezTo>
                          <a:pt x="1536" y="859"/>
                          <a:pt x="1536" y="859"/>
                          <a:pt x="1536" y="859"/>
                        </a:cubicBezTo>
                        <a:cubicBezTo>
                          <a:pt x="1516" y="838"/>
                          <a:pt x="1495" y="818"/>
                          <a:pt x="1472" y="801"/>
                        </a:cubicBezTo>
                        <a:cubicBezTo>
                          <a:pt x="1472" y="416"/>
                          <a:pt x="1472" y="416"/>
                          <a:pt x="1472" y="416"/>
                        </a:cubicBezTo>
                        <a:cubicBezTo>
                          <a:pt x="1280" y="416"/>
                          <a:pt x="1280" y="416"/>
                          <a:pt x="1280" y="416"/>
                        </a:cubicBezTo>
                        <a:cubicBezTo>
                          <a:pt x="1280" y="714"/>
                          <a:pt x="1280" y="714"/>
                          <a:pt x="1280" y="714"/>
                        </a:cubicBezTo>
                        <a:cubicBezTo>
                          <a:pt x="1259" y="709"/>
                          <a:pt x="1238" y="707"/>
                          <a:pt x="1216" y="706"/>
                        </a:cubicBezTo>
                        <a:cubicBezTo>
                          <a:pt x="1216" y="576"/>
                          <a:pt x="1216" y="576"/>
                          <a:pt x="1216" y="576"/>
                        </a:cubicBezTo>
                        <a:cubicBezTo>
                          <a:pt x="1024" y="576"/>
                          <a:pt x="1024" y="576"/>
                          <a:pt x="1024" y="576"/>
                        </a:cubicBezTo>
                        <a:cubicBezTo>
                          <a:pt x="1024" y="732"/>
                          <a:pt x="1024" y="732"/>
                          <a:pt x="1024" y="732"/>
                        </a:cubicBezTo>
                        <a:cubicBezTo>
                          <a:pt x="992" y="743"/>
                          <a:pt x="961" y="758"/>
                          <a:pt x="933" y="776"/>
                        </a:cubicBezTo>
                        <a:cubicBezTo>
                          <a:pt x="926" y="758"/>
                          <a:pt x="919" y="741"/>
                          <a:pt x="910" y="724"/>
                        </a:cubicBezTo>
                        <a:cubicBezTo>
                          <a:pt x="961" y="653"/>
                          <a:pt x="961" y="653"/>
                          <a:pt x="961" y="653"/>
                        </a:cubicBezTo>
                        <a:cubicBezTo>
                          <a:pt x="787" y="479"/>
                          <a:pt x="787" y="479"/>
                          <a:pt x="787" y="479"/>
                        </a:cubicBezTo>
                        <a:cubicBezTo>
                          <a:pt x="716" y="529"/>
                          <a:pt x="716" y="529"/>
                          <a:pt x="716" y="529"/>
                        </a:cubicBezTo>
                        <a:cubicBezTo>
                          <a:pt x="695" y="519"/>
                          <a:pt x="672" y="509"/>
                          <a:pt x="649" y="502"/>
                        </a:cubicBezTo>
                        <a:cubicBezTo>
                          <a:pt x="635" y="416"/>
                          <a:pt x="635" y="416"/>
                          <a:pt x="635" y="416"/>
                        </a:cubicBezTo>
                        <a:cubicBezTo>
                          <a:pt x="389" y="416"/>
                          <a:pt x="389" y="416"/>
                          <a:pt x="389" y="416"/>
                        </a:cubicBezTo>
                        <a:cubicBezTo>
                          <a:pt x="375" y="502"/>
                          <a:pt x="375" y="502"/>
                          <a:pt x="375" y="502"/>
                        </a:cubicBezTo>
                        <a:cubicBezTo>
                          <a:pt x="352" y="509"/>
                          <a:pt x="329" y="519"/>
                          <a:pt x="308" y="529"/>
                        </a:cubicBezTo>
                        <a:cubicBezTo>
                          <a:pt x="237" y="479"/>
                          <a:pt x="237" y="479"/>
                          <a:pt x="237" y="479"/>
                        </a:cubicBezTo>
                        <a:cubicBezTo>
                          <a:pt x="63" y="653"/>
                          <a:pt x="63" y="653"/>
                          <a:pt x="63" y="653"/>
                        </a:cubicBezTo>
                        <a:cubicBezTo>
                          <a:pt x="114" y="724"/>
                          <a:pt x="114" y="724"/>
                          <a:pt x="114" y="724"/>
                        </a:cubicBezTo>
                        <a:cubicBezTo>
                          <a:pt x="103" y="745"/>
                          <a:pt x="93" y="767"/>
                          <a:pt x="86" y="791"/>
                        </a:cubicBezTo>
                        <a:cubicBezTo>
                          <a:pt x="0" y="805"/>
                          <a:pt x="0" y="805"/>
                          <a:pt x="0" y="805"/>
                        </a:cubicBezTo>
                        <a:cubicBezTo>
                          <a:pt x="0" y="1051"/>
                          <a:pt x="0" y="1051"/>
                          <a:pt x="0" y="1051"/>
                        </a:cubicBezTo>
                        <a:cubicBezTo>
                          <a:pt x="86" y="1065"/>
                          <a:pt x="86" y="1065"/>
                          <a:pt x="86" y="1065"/>
                        </a:cubicBezTo>
                        <a:cubicBezTo>
                          <a:pt x="93" y="1089"/>
                          <a:pt x="103" y="1111"/>
                          <a:pt x="114" y="1132"/>
                        </a:cubicBezTo>
                        <a:cubicBezTo>
                          <a:pt x="63" y="1203"/>
                          <a:pt x="63" y="1203"/>
                          <a:pt x="63" y="1203"/>
                        </a:cubicBezTo>
                        <a:cubicBezTo>
                          <a:pt x="237" y="1377"/>
                          <a:pt x="237" y="1377"/>
                          <a:pt x="237" y="1377"/>
                        </a:cubicBezTo>
                        <a:cubicBezTo>
                          <a:pt x="308" y="1326"/>
                          <a:pt x="308" y="1326"/>
                          <a:pt x="308" y="1326"/>
                        </a:cubicBezTo>
                        <a:cubicBezTo>
                          <a:pt x="329" y="1337"/>
                          <a:pt x="352" y="1347"/>
                          <a:pt x="375" y="1354"/>
                        </a:cubicBezTo>
                        <a:cubicBezTo>
                          <a:pt x="389" y="1440"/>
                          <a:pt x="389" y="1440"/>
                          <a:pt x="389" y="1440"/>
                        </a:cubicBezTo>
                        <a:cubicBezTo>
                          <a:pt x="635" y="1440"/>
                          <a:pt x="635" y="1440"/>
                          <a:pt x="635" y="1440"/>
                        </a:cubicBezTo>
                        <a:cubicBezTo>
                          <a:pt x="649" y="1354"/>
                          <a:pt x="649" y="1354"/>
                          <a:pt x="649" y="1354"/>
                        </a:cubicBezTo>
                        <a:cubicBezTo>
                          <a:pt x="672" y="1347"/>
                          <a:pt x="695" y="1337"/>
                          <a:pt x="716" y="1326"/>
                        </a:cubicBezTo>
                        <a:cubicBezTo>
                          <a:pt x="729" y="1336"/>
                          <a:pt x="729" y="1336"/>
                          <a:pt x="729" y="1336"/>
                        </a:cubicBezTo>
                        <a:cubicBezTo>
                          <a:pt x="793" y="1526"/>
                          <a:pt x="972" y="1664"/>
                          <a:pt x="1184" y="1664"/>
                        </a:cubicBezTo>
                        <a:cubicBezTo>
                          <a:pt x="1438" y="1664"/>
                          <a:pt x="1646" y="1466"/>
                          <a:pt x="1662" y="1216"/>
                        </a:cubicBezTo>
                        <a:cubicBezTo>
                          <a:pt x="1984" y="1216"/>
                          <a:pt x="1984" y="1216"/>
                          <a:pt x="1984" y="1216"/>
                        </a:cubicBezTo>
                        <a:cubicBezTo>
                          <a:pt x="1984" y="0"/>
                          <a:pt x="1984" y="0"/>
                          <a:pt x="1984" y="0"/>
                        </a:cubicBezTo>
                        <a:cubicBezTo>
                          <a:pt x="1792" y="0"/>
                          <a:pt x="1792" y="0"/>
                          <a:pt x="1792" y="0"/>
                        </a:cubicBezTo>
                        <a:lnTo>
                          <a:pt x="1792" y="1152"/>
                        </a:lnTo>
                        <a:close/>
                        <a:moveTo>
                          <a:pt x="1600" y="320"/>
                        </a:moveTo>
                        <a:cubicBezTo>
                          <a:pt x="1664" y="320"/>
                          <a:pt x="1664" y="320"/>
                          <a:pt x="1664" y="320"/>
                        </a:cubicBezTo>
                        <a:cubicBezTo>
                          <a:pt x="1664" y="1152"/>
                          <a:pt x="1664" y="1152"/>
                          <a:pt x="1664" y="1152"/>
                        </a:cubicBezTo>
                        <a:cubicBezTo>
                          <a:pt x="1662" y="1152"/>
                          <a:pt x="1662" y="1152"/>
                          <a:pt x="1662" y="1152"/>
                        </a:cubicBezTo>
                        <a:cubicBezTo>
                          <a:pt x="1657" y="1077"/>
                          <a:pt x="1635" y="1007"/>
                          <a:pt x="1600" y="946"/>
                        </a:cubicBezTo>
                        <a:lnTo>
                          <a:pt x="1600" y="320"/>
                        </a:lnTo>
                        <a:close/>
                        <a:moveTo>
                          <a:pt x="1344" y="480"/>
                        </a:moveTo>
                        <a:cubicBezTo>
                          <a:pt x="1408" y="480"/>
                          <a:pt x="1408" y="480"/>
                          <a:pt x="1408" y="480"/>
                        </a:cubicBezTo>
                        <a:cubicBezTo>
                          <a:pt x="1408" y="760"/>
                          <a:pt x="1408" y="760"/>
                          <a:pt x="1408" y="760"/>
                        </a:cubicBezTo>
                        <a:cubicBezTo>
                          <a:pt x="1388" y="749"/>
                          <a:pt x="1366" y="740"/>
                          <a:pt x="1344" y="732"/>
                        </a:cubicBezTo>
                        <a:lnTo>
                          <a:pt x="1344" y="480"/>
                        </a:lnTo>
                        <a:close/>
                        <a:moveTo>
                          <a:pt x="1088" y="640"/>
                        </a:moveTo>
                        <a:cubicBezTo>
                          <a:pt x="1152" y="640"/>
                          <a:pt x="1152" y="640"/>
                          <a:pt x="1152" y="640"/>
                        </a:cubicBezTo>
                        <a:cubicBezTo>
                          <a:pt x="1152" y="706"/>
                          <a:pt x="1152" y="706"/>
                          <a:pt x="1152" y="706"/>
                        </a:cubicBezTo>
                        <a:cubicBezTo>
                          <a:pt x="1130" y="707"/>
                          <a:pt x="1109" y="709"/>
                          <a:pt x="1088" y="714"/>
                        </a:cubicBezTo>
                        <a:lnTo>
                          <a:pt x="1088" y="640"/>
                        </a:lnTo>
                        <a:close/>
                        <a:moveTo>
                          <a:pt x="703" y="1261"/>
                        </a:moveTo>
                        <a:cubicBezTo>
                          <a:pt x="675" y="1277"/>
                          <a:pt x="644" y="1290"/>
                          <a:pt x="613" y="1298"/>
                        </a:cubicBezTo>
                        <a:cubicBezTo>
                          <a:pt x="593" y="1304"/>
                          <a:pt x="593" y="1304"/>
                          <a:pt x="593" y="1304"/>
                        </a:cubicBezTo>
                        <a:cubicBezTo>
                          <a:pt x="581" y="1376"/>
                          <a:pt x="581" y="1376"/>
                          <a:pt x="581" y="1376"/>
                        </a:cubicBezTo>
                        <a:cubicBezTo>
                          <a:pt x="443" y="1376"/>
                          <a:pt x="443" y="1376"/>
                          <a:pt x="443" y="1376"/>
                        </a:cubicBezTo>
                        <a:cubicBezTo>
                          <a:pt x="431" y="1304"/>
                          <a:pt x="431" y="1304"/>
                          <a:pt x="431" y="1304"/>
                        </a:cubicBezTo>
                        <a:cubicBezTo>
                          <a:pt x="411" y="1298"/>
                          <a:pt x="411" y="1298"/>
                          <a:pt x="411" y="1298"/>
                        </a:cubicBezTo>
                        <a:cubicBezTo>
                          <a:pt x="380" y="1290"/>
                          <a:pt x="349" y="1277"/>
                          <a:pt x="321" y="1261"/>
                        </a:cubicBezTo>
                        <a:cubicBezTo>
                          <a:pt x="304" y="1251"/>
                          <a:pt x="304" y="1251"/>
                          <a:pt x="304" y="1251"/>
                        </a:cubicBezTo>
                        <a:cubicBezTo>
                          <a:pt x="244" y="1293"/>
                          <a:pt x="244" y="1293"/>
                          <a:pt x="244" y="1293"/>
                        </a:cubicBezTo>
                        <a:cubicBezTo>
                          <a:pt x="146" y="1196"/>
                          <a:pt x="146" y="1196"/>
                          <a:pt x="146" y="1196"/>
                        </a:cubicBezTo>
                        <a:cubicBezTo>
                          <a:pt x="189" y="1136"/>
                          <a:pt x="189" y="1136"/>
                          <a:pt x="189" y="1136"/>
                        </a:cubicBezTo>
                        <a:cubicBezTo>
                          <a:pt x="179" y="1119"/>
                          <a:pt x="179" y="1119"/>
                          <a:pt x="179" y="1119"/>
                        </a:cubicBezTo>
                        <a:cubicBezTo>
                          <a:pt x="163" y="1091"/>
                          <a:pt x="150" y="1060"/>
                          <a:pt x="142" y="1029"/>
                        </a:cubicBezTo>
                        <a:cubicBezTo>
                          <a:pt x="136" y="1009"/>
                          <a:pt x="136" y="1009"/>
                          <a:pt x="136" y="1009"/>
                        </a:cubicBezTo>
                        <a:cubicBezTo>
                          <a:pt x="64" y="997"/>
                          <a:pt x="64" y="997"/>
                          <a:pt x="64" y="997"/>
                        </a:cubicBezTo>
                        <a:cubicBezTo>
                          <a:pt x="64" y="859"/>
                          <a:pt x="64" y="859"/>
                          <a:pt x="64" y="859"/>
                        </a:cubicBezTo>
                        <a:cubicBezTo>
                          <a:pt x="136" y="847"/>
                          <a:pt x="136" y="847"/>
                          <a:pt x="136" y="847"/>
                        </a:cubicBezTo>
                        <a:cubicBezTo>
                          <a:pt x="142" y="827"/>
                          <a:pt x="142" y="827"/>
                          <a:pt x="142" y="827"/>
                        </a:cubicBezTo>
                        <a:cubicBezTo>
                          <a:pt x="151" y="796"/>
                          <a:pt x="163" y="765"/>
                          <a:pt x="179" y="737"/>
                        </a:cubicBezTo>
                        <a:cubicBezTo>
                          <a:pt x="189" y="720"/>
                          <a:pt x="189" y="720"/>
                          <a:pt x="189" y="720"/>
                        </a:cubicBezTo>
                        <a:cubicBezTo>
                          <a:pt x="147" y="660"/>
                          <a:pt x="147" y="660"/>
                          <a:pt x="147" y="660"/>
                        </a:cubicBezTo>
                        <a:cubicBezTo>
                          <a:pt x="244" y="562"/>
                          <a:pt x="244" y="562"/>
                          <a:pt x="244" y="562"/>
                        </a:cubicBezTo>
                        <a:cubicBezTo>
                          <a:pt x="304" y="605"/>
                          <a:pt x="304" y="605"/>
                          <a:pt x="304" y="605"/>
                        </a:cubicBezTo>
                        <a:cubicBezTo>
                          <a:pt x="321" y="595"/>
                          <a:pt x="321" y="595"/>
                          <a:pt x="321" y="595"/>
                        </a:cubicBezTo>
                        <a:cubicBezTo>
                          <a:pt x="349" y="579"/>
                          <a:pt x="380" y="566"/>
                          <a:pt x="411" y="558"/>
                        </a:cubicBezTo>
                        <a:cubicBezTo>
                          <a:pt x="431" y="552"/>
                          <a:pt x="431" y="552"/>
                          <a:pt x="431" y="552"/>
                        </a:cubicBezTo>
                        <a:cubicBezTo>
                          <a:pt x="443" y="480"/>
                          <a:pt x="443" y="480"/>
                          <a:pt x="443" y="480"/>
                        </a:cubicBezTo>
                        <a:cubicBezTo>
                          <a:pt x="581" y="480"/>
                          <a:pt x="581" y="480"/>
                          <a:pt x="581" y="480"/>
                        </a:cubicBezTo>
                        <a:cubicBezTo>
                          <a:pt x="593" y="552"/>
                          <a:pt x="593" y="552"/>
                          <a:pt x="593" y="552"/>
                        </a:cubicBezTo>
                        <a:cubicBezTo>
                          <a:pt x="613" y="558"/>
                          <a:pt x="613" y="558"/>
                          <a:pt x="613" y="558"/>
                        </a:cubicBezTo>
                        <a:cubicBezTo>
                          <a:pt x="644" y="566"/>
                          <a:pt x="675" y="579"/>
                          <a:pt x="703" y="595"/>
                        </a:cubicBezTo>
                        <a:cubicBezTo>
                          <a:pt x="720" y="605"/>
                          <a:pt x="720" y="605"/>
                          <a:pt x="720" y="605"/>
                        </a:cubicBezTo>
                        <a:cubicBezTo>
                          <a:pt x="780" y="562"/>
                          <a:pt x="780" y="562"/>
                          <a:pt x="780" y="562"/>
                        </a:cubicBezTo>
                        <a:cubicBezTo>
                          <a:pt x="878" y="660"/>
                          <a:pt x="878" y="660"/>
                          <a:pt x="878" y="660"/>
                        </a:cubicBezTo>
                        <a:cubicBezTo>
                          <a:pt x="835" y="720"/>
                          <a:pt x="835" y="720"/>
                          <a:pt x="835" y="720"/>
                        </a:cubicBezTo>
                        <a:cubicBezTo>
                          <a:pt x="845" y="737"/>
                          <a:pt x="845" y="737"/>
                          <a:pt x="845" y="737"/>
                        </a:cubicBezTo>
                        <a:cubicBezTo>
                          <a:pt x="859" y="762"/>
                          <a:pt x="870" y="788"/>
                          <a:pt x="878" y="815"/>
                        </a:cubicBezTo>
                        <a:cubicBezTo>
                          <a:pt x="859" y="830"/>
                          <a:pt x="842" y="847"/>
                          <a:pt x="826" y="866"/>
                        </a:cubicBezTo>
                        <a:cubicBezTo>
                          <a:pt x="797" y="719"/>
                          <a:pt x="667" y="608"/>
                          <a:pt x="512" y="608"/>
                        </a:cubicBezTo>
                        <a:cubicBezTo>
                          <a:pt x="336" y="608"/>
                          <a:pt x="192" y="752"/>
                          <a:pt x="192" y="928"/>
                        </a:cubicBezTo>
                        <a:cubicBezTo>
                          <a:pt x="192" y="1104"/>
                          <a:pt x="336" y="1248"/>
                          <a:pt x="512" y="1248"/>
                        </a:cubicBezTo>
                        <a:cubicBezTo>
                          <a:pt x="582" y="1248"/>
                          <a:pt x="649" y="1224"/>
                          <a:pt x="704" y="1183"/>
                        </a:cubicBezTo>
                        <a:cubicBezTo>
                          <a:pt x="704" y="1183"/>
                          <a:pt x="704" y="1184"/>
                          <a:pt x="704" y="1184"/>
                        </a:cubicBezTo>
                        <a:cubicBezTo>
                          <a:pt x="704" y="1209"/>
                          <a:pt x="706" y="1233"/>
                          <a:pt x="710" y="1257"/>
                        </a:cubicBezTo>
                        <a:lnTo>
                          <a:pt x="703" y="1261"/>
                        </a:lnTo>
                        <a:close/>
                        <a:moveTo>
                          <a:pt x="767" y="947"/>
                        </a:moveTo>
                        <a:cubicBezTo>
                          <a:pt x="743" y="989"/>
                          <a:pt x="725" y="1035"/>
                          <a:pt x="715" y="1084"/>
                        </a:cubicBezTo>
                        <a:cubicBezTo>
                          <a:pt x="666" y="1147"/>
                          <a:pt x="591" y="1184"/>
                          <a:pt x="512" y="1184"/>
                        </a:cubicBezTo>
                        <a:cubicBezTo>
                          <a:pt x="371" y="1184"/>
                          <a:pt x="256" y="1069"/>
                          <a:pt x="256" y="928"/>
                        </a:cubicBezTo>
                        <a:cubicBezTo>
                          <a:pt x="256" y="787"/>
                          <a:pt x="371" y="672"/>
                          <a:pt x="512" y="672"/>
                        </a:cubicBezTo>
                        <a:cubicBezTo>
                          <a:pt x="653" y="672"/>
                          <a:pt x="768" y="787"/>
                          <a:pt x="768" y="928"/>
                        </a:cubicBezTo>
                        <a:cubicBezTo>
                          <a:pt x="768" y="934"/>
                          <a:pt x="768" y="941"/>
                          <a:pt x="767" y="947"/>
                        </a:cubicBezTo>
                        <a:close/>
                        <a:moveTo>
                          <a:pt x="1184" y="1600"/>
                        </a:moveTo>
                        <a:cubicBezTo>
                          <a:pt x="955" y="1600"/>
                          <a:pt x="768" y="1413"/>
                          <a:pt x="768" y="1184"/>
                        </a:cubicBezTo>
                        <a:cubicBezTo>
                          <a:pt x="768" y="955"/>
                          <a:pt x="955" y="768"/>
                          <a:pt x="1184" y="768"/>
                        </a:cubicBezTo>
                        <a:cubicBezTo>
                          <a:pt x="1413" y="768"/>
                          <a:pt x="1600" y="955"/>
                          <a:pt x="1600" y="1184"/>
                        </a:cubicBezTo>
                        <a:cubicBezTo>
                          <a:pt x="1600" y="1413"/>
                          <a:pt x="1413" y="1600"/>
                          <a:pt x="1184" y="1600"/>
                        </a:cubicBezTo>
                        <a:close/>
                        <a:moveTo>
                          <a:pt x="1856" y="64"/>
                        </a:moveTo>
                        <a:cubicBezTo>
                          <a:pt x="1920" y="64"/>
                          <a:pt x="1920" y="64"/>
                          <a:pt x="1920" y="64"/>
                        </a:cubicBezTo>
                        <a:cubicBezTo>
                          <a:pt x="1920" y="1152"/>
                          <a:pt x="1920" y="1152"/>
                          <a:pt x="1920" y="1152"/>
                        </a:cubicBezTo>
                        <a:cubicBezTo>
                          <a:pt x="1856" y="1152"/>
                          <a:pt x="1856" y="1152"/>
                          <a:pt x="1856" y="1152"/>
                        </a:cubicBezTo>
                        <a:lnTo>
                          <a:pt x="1856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PA-任意多边形 25">
                    <a:extLst>
                      <a:ext uri="{FF2B5EF4-FFF2-40B4-BE49-F238E27FC236}">
                        <a16:creationId xmlns:a16="http://schemas.microsoft.com/office/drawing/2014/main" id="{D9E3CCE2-EC70-401C-AE7D-317D74874AC0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47"/>
                    </p:custDataLst>
                  </p:nvPr>
                </p:nvSpPr>
                <p:spPr bwMode="auto">
                  <a:xfrm>
                    <a:off x="3078373" y="1973539"/>
                    <a:ext cx="709579" cy="285374"/>
                  </a:xfrm>
                  <a:custGeom>
                    <a:avLst/>
                    <a:gdLst>
                      <a:gd name="T0" fmla="*/ 1792 w 1984"/>
                      <a:gd name="T1" fmla="*/ 64 h 800"/>
                      <a:gd name="T2" fmla="*/ 1634 w 1984"/>
                      <a:gd name="T3" fmla="*/ 245 h 800"/>
                      <a:gd name="T4" fmla="*/ 1385 w 1984"/>
                      <a:gd name="T5" fmla="*/ 298 h 800"/>
                      <a:gd name="T6" fmla="*/ 1248 w 1984"/>
                      <a:gd name="T7" fmla="*/ 384 h 800"/>
                      <a:gd name="T8" fmla="*/ 1093 w 1984"/>
                      <a:gd name="T9" fmla="*/ 615 h 800"/>
                      <a:gd name="T10" fmla="*/ 1054 w 1984"/>
                      <a:gd name="T11" fmla="*/ 608 h 800"/>
                      <a:gd name="T12" fmla="*/ 960 w 1984"/>
                      <a:gd name="T13" fmla="*/ 192 h 800"/>
                      <a:gd name="T14" fmla="*/ 768 w 1984"/>
                      <a:gd name="T15" fmla="*/ 192 h 800"/>
                      <a:gd name="T16" fmla="*/ 508 w 1984"/>
                      <a:gd name="T17" fmla="*/ 374 h 800"/>
                      <a:gd name="T18" fmla="*/ 358 w 1984"/>
                      <a:gd name="T19" fmla="*/ 416 h 800"/>
                      <a:gd name="T20" fmla="*/ 96 w 1984"/>
                      <a:gd name="T21" fmla="*/ 352 h 800"/>
                      <a:gd name="T22" fmla="*/ 96 w 1984"/>
                      <a:gd name="T23" fmla="*/ 544 h 800"/>
                      <a:gd name="T24" fmla="*/ 358 w 1984"/>
                      <a:gd name="T25" fmla="*/ 480 h 800"/>
                      <a:gd name="T26" fmla="*/ 544 w 1984"/>
                      <a:gd name="T27" fmla="*/ 448 h 800"/>
                      <a:gd name="T28" fmla="*/ 804 w 1984"/>
                      <a:gd name="T29" fmla="*/ 266 h 800"/>
                      <a:gd name="T30" fmla="*/ 866 w 1984"/>
                      <a:gd name="T31" fmla="*/ 288 h 800"/>
                      <a:gd name="T32" fmla="*/ 960 w 1984"/>
                      <a:gd name="T33" fmla="*/ 704 h 800"/>
                      <a:gd name="T34" fmla="*/ 1152 w 1984"/>
                      <a:gd name="T35" fmla="*/ 704 h 800"/>
                      <a:gd name="T36" fmla="*/ 1307 w 1984"/>
                      <a:gd name="T37" fmla="*/ 473 h 800"/>
                      <a:gd name="T38" fmla="*/ 1440 w 1984"/>
                      <a:gd name="T39" fmla="*/ 384 h 800"/>
                      <a:gd name="T40" fmla="*/ 1536 w 1984"/>
                      <a:gd name="T41" fmla="*/ 237 h 800"/>
                      <a:gd name="T42" fmla="*/ 1920 w 1984"/>
                      <a:gd name="T43" fmla="*/ 99 h 800"/>
                      <a:gd name="T44" fmla="*/ 1984 w 1984"/>
                      <a:gd name="T45" fmla="*/ 192 h 800"/>
                      <a:gd name="T46" fmla="*/ 1792 w 1984"/>
                      <a:gd name="T47" fmla="*/ 0 h 800"/>
                      <a:gd name="T48" fmla="*/ 64 w 1984"/>
                      <a:gd name="T49" fmla="*/ 448 h 800"/>
                      <a:gd name="T50" fmla="*/ 128 w 1984"/>
                      <a:gd name="T51" fmla="*/ 448 h 800"/>
                      <a:gd name="T52" fmla="*/ 448 w 1984"/>
                      <a:gd name="T53" fmla="*/ 480 h 800"/>
                      <a:gd name="T54" fmla="*/ 448 w 1984"/>
                      <a:gd name="T55" fmla="*/ 416 h 800"/>
                      <a:gd name="T56" fmla="*/ 448 w 1984"/>
                      <a:gd name="T57" fmla="*/ 480 h 800"/>
                      <a:gd name="T58" fmla="*/ 864 w 1984"/>
                      <a:gd name="T59" fmla="*/ 160 h 800"/>
                      <a:gd name="T60" fmla="*/ 864 w 1984"/>
                      <a:gd name="T61" fmla="*/ 224 h 800"/>
                      <a:gd name="T62" fmla="*/ 1056 w 1984"/>
                      <a:gd name="T63" fmla="*/ 736 h 800"/>
                      <a:gd name="T64" fmla="*/ 1056 w 1984"/>
                      <a:gd name="T65" fmla="*/ 672 h 800"/>
                      <a:gd name="T66" fmla="*/ 1056 w 1984"/>
                      <a:gd name="T67" fmla="*/ 736 h 800"/>
                      <a:gd name="T68" fmla="*/ 1312 w 1984"/>
                      <a:gd name="T69" fmla="*/ 384 h 800"/>
                      <a:gd name="T70" fmla="*/ 1376 w 1984"/>
                      <a:gd name="T71" fmla="*/ 384 h 8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84" h="800">
                        <a:moveTo>
                          <a:pt x="1792" y="0"/>
                        </a:moveTo>
                        <a:cubicBezTo>
                          <a:pt x="1792" y="64"/>
                          <a:pt x="1792" y="64"/>
                          <a:pt x="1792" y="64"/>
                        </a:cubicBezTo>
                        <a:cubicBezTo>
                          <a:pt x="1861" y="64"/>
                          <a:pt x="1861" y="64"/>
                          <a:pt x="1861" y="64"/>
                        </a:cubicBezTo>
                        <a:cubicBezTo>
                          <a:pt x="1634" y="245"/>
                          <a:pt x="1634" y="245"/>
                          <a:pt x="1634" y="245"/>
                        </a:cubicBezTo>
                        <a:cubicBezTo>
                          <a:pt x="1536" y="147"/>
                          <a:pt x="1536" y="147"/>
                          <a:pt x="1536" y="147"/>
                        </a:cubicBezTo>
                        <a:cubicBezTo>
                          <a:pt x="1385" y="298"/>
                          <a:pt x="1385" y="298"/>
                          <a:pt x="1385" y="298"/>
                        </a:cubicBezTo>
                        <a:cubicBezTo>
                          <a:pt x="1373" y="292"/>
                          <a:pt x="1359" y="288"/>
                          <a:pt x="1344" y="288"/>
                        </a:cubicBezTo>
                        <a:cubicBezTo>
                          <a:pt x="1291" y="288"/>
                          <a:pt x="1248" y="331"/>
                          <a:pt x="1248" y="384"/>
                        </a:cubicBezTo>
                        <a:cubicBezTo>
                          <a:pt x="1248" y="401"/>
                          <a:pt x="1253" y="416"/>
                          <a:pt x="1260" y="429"/>
                        </a:cubicBezTo>
                        <a:cubicBezTo>
                          <a:pt x="1093" y="615"/>
                          <a:pt x="1093" y="615"/>
                          <a:pt x="1093" y="615"/>
                        </a:cubicBezTo>
                        <a:cubicBezTo>
                          <a:pt x="1081" y="611"/>
                          <a:pt x="1069" y="608"/>
                          <a:pt x="1056" y="608"/>
                        </a:cubicBezTo>
                        <a:cubicBezTo>
                          <a:pt x="1055" y="608"/>
                          <a:pt x="1055" y="608"/>
                          <a:pt x="1054" y="608"/>
                        </a:cubicBezTo>
                        <a:cubicBezTo>
                          <a:pt x="926" y="265"/>
                          <a:pt x="926" y="265"/>
                          <a:pt x="926" y="265"/>
                        </a:cubicBezTo>
                        <a:cubicBezTo>
                          <a:pt x="946" y="247"/>
                          <a:pt x="960" y="221"/>
                          <a:pt x="960" y="192"/>
                        </a:cubicBezTo>
                        <a:cubicBezTo>
                          <a:pt x="960" y="139"/>
                          <a:pt x="917" y="96"/>
                          <a:pt x="864" y="96"/>
                        </a:cubicBezTo>
                        <a:cubicBezTo>
                          <a:pt x="811" y="96"/>
                          <a:pt x="768" y="139"/>
                          <a:pt x="768" y="192"/>
                        </a:cubicBezTo>
                        <a:cubicBezTo>
                          <a:pt x="768" y="199"/>
                          <a:pt x="769" y="206"/>
                          <a:pt x="770" y="212"/>
                        </a:cubicBezTo>
                        <a:cubicBezTo>
                          <a:pt x="508" y="374"/>
                          <a:pt x="508" y="374"/>
                          <a:pt x="508" y="374"/>
                        </a:cubicBezTo>
                        <a:cubicBezTo>
                          <a:pt x="491" y="360"/>
                          <a:pt x="471" y="352"/>
                          <a:pt x="448" y="352"/>
                        </a:cubicBezTo>
                        <a:cubicBezTo>
                          <a:pt x="406" y="352"/>
                          <a:pt x="371" y="379"/>
                          <a:pt x="358" y="416"/>
                        </a:cubicBezTo>
                        <a:cubicBezTo>
                          <a:pt x="186" y="416"/>
                          <a:pt x="186" y="416"/>
                          <a:pt x="186" y="416"/>
                        </a:cubicBezTo>
                        <a:cubicBezTo>
                          <a:pt x="173" y="379"/>
                          <a:pt x="138" y="352"/>
                          <a:pt x="96" y="352"/>
                        </a:cubicBezTo>
                        <a:cubicBezTo>
                          <a:pt x="43" y="352"/>
                          <a:pt x="0" y="395"/>
                          <a:pt x="0" y="448"/>
                        </a:cubicBezTo>
                        <a:cubicBezTo>
                          <a:pt x="0" y="501"/>
                          <a:pt x="43" y="544"/>
                          <a:pt x="96" y="544"/>
                        </a:cubicBezTo>
                        <a:cubicBezTo>
                          <a:pt x="138" y="544"/>
                          <a:pt x="173" y="517"/>
                          <a:pt x="186" y="480"/>
                        </a:cubicBezTo>
                        <a:cubicBezTo>
                          <a:pt x="358" y="480"/>
                          <a:pt x="358" y="480"/>
                          <a:pt x="358" y="480"/>
                        </a:cubicBezTo>
                        <a:cubicBezTo>
                          <a:pt x="371" y="517"/>
                          <a:pt x="406" y="544"/>
                          <a:pt x="448" y="544"/>
                        </a:cubicBezTo>
                        <a:cubicBezTo>
                          <a:pt x="501" y="544"/>
                          <a:pt x="544" y="501"/>
                          <a:pt x="544" y="448"/>
                        </a:cubicBezTo>
                        <a:cubicBezTo>
                          <a:pt x="544" y="441"/>
                          <a:pt x="543" y="434"/>
                          <a:pt x="542" y="428"/>
                        </a:cubicBezTo>
                        <a:cubicBezTo>
                          <a:pt x="804" y="266"/>
                          <a:pt x="804" y="266"/>
                          <a:pt x="804" y="266"/>
                        </a:cubicBezTo>
                        <a:cubicBezTo>
                          <a:pt x="821" y="280"/>
                          <a:pt x="841" y="288"/>
                          <a:pt x="864" y="288"/>
                        </a:cubicBezTo>
                        <a:cubicBezTo>
                          <a:pt x="865" y="288"/>
                          <a:pt x="865" y="288"/>
                          <a:pt x="866" y="288"/>
                        </a:cubicBezTo>
                        <a:cubicBezTo>
                          <a:pt x="994" y="631"/>
                          <a:pt x="994" y="631"/>
                          <a:pt x="994" y="631"/>
                        </a:cubicBezTo>
                        <a:cubicBezTo>
                          <a:pt x="974" y="649"/>
                          <a:pt x="960" y="675"/>
                          <a:pt x="960" y="704"/>
                        </a:cubicBezTo>
                        <a:cubicBezTo>
                          <a:pt x="960" y="757"/>
                          <a:pt x="1003" y="800"/>
                          <a:pt x="1056" y="800"/>
                        </a:cubicBezTo>
                        <a:cubicBezTo>
                          <a:pt x="1109" y="800"/>
                          <a:pt x="1152" y="757"/>
                          <a:pt x="1152" y="704"/>
                        </a:cubicBezTo>
                        <a:cubicBezTo>
                          <a:pt x="1152" y="687"/>
                          <a:pt x="1147" y="672"/>
                          <a:pt x="1140" y="658"/>
                        </a:cubicBezTo>
                        <a:cubicBezTo>
                          <a:pt x="1307" y="473"/>
                          <a:pt x="1307" y="473"/>
                          <a:pt x="1307" y="473"/>
                        </a:cubicBezTo>
                        <a:cubicBezTo>
                          <a:pt x="1319" y="477"/>
                          <a:pt x="1331" y="480"/>
                          <a:pt x="1344" y="480"/>
                        </a:cubicBezTo>
                        <a:cubicBezTo>
                          <a:pt x="1397" y="480"/>
                          <a:pt x="1440" y="437"/>
                          <a:pt x="1440" y="384"/>
                        </a:cubicBezTo>
                        <a:cubicBezTo>
                          <a:pt x="1440" y="369"/>
                          <a:pt x="1436" y="355"/>
                          <a:pt x="1430" y="343"/>
                        </a:cubicBezTo>
                        <a:cubicBezTo>
                          <a:pt x="1536" y="237"/>
                          <a:pt x="1536" y="237"/>
                          <a:pt x="1536" y="237"/>
                        </a:cubicBezTo>
                        <a:cubicBezTo>
                          <a:pt x="1630" y="331"/>
                          <a:pt x="1630" y="331"/>
                          <a:pt x="1630" y="331"/>
                        </a:cubicBezTo>
                        <a:cubicBezTo>
                          <a:pt x="1920" y="99"/>
                          <a:pt x="1920" y="99"/>
                          <a:pt x="1920" y="99"/>
                        </a:cubicBezTo>
                        <a:cubicBezTo>
                          <a:pt x="1920" y="192"/>
                          <a:pt x="1920" y="192"/>
                          <a:pt x="1920" y="192"/>
                        </a:cubicBezTo>
                        <a:cubicBezTo>
                          <a:pt x="1984" y="192"/>
                          <a:pt x="1984" y="192"/>
                          <a:pt x="1984" y="192"/>
                        </a:cubicBezTo>
                        <a:cubicBezTo>
                          <a:pt x="1984" y="0"/>
                          <a:pt x="1984" y="0"/>
                          <a:pt x="1984" y="0"/>
                        </a:cubicBezTo>
                        <a:lnTo>
                          <a:pt x="1792" y="0"/>
                        </a:lnTo>
                        <a:close/>
                        <a:moveTo>
                          <a:pt x="96" y="480"/>
                        </a:moveTo>
                        <a:cubicBezTo>
                          <a:pt x="78" y="480"/>
                          <a:pt x="64" y="466"/>
                          <a:pt x="64" y="448"/>
                        </a:cubicBezTo>
                        <a:cubicBezTo>
                          <a:pt x="64" y="430"/>
                          <a:pt x="78" y="416"/>
                          <a:pt x="96" y="416"/>
                        </a:cubicBezTo>
                        <a:cubicBezTo>
                          <a:pt x="114" y="416"/>
                          <a:pt x="128" y="430"/>
                          <a:pt x="128" y="448"/>
                        </a:cubicBezTo>
                        <a:cubicBezTo>
                          <a:pt x="128" y="466"/>
                          <a:pt x="114" y="480"/>
                          <a:pt x="96" y="480"/>
                        </a:cubicBezTo>
                        <a:close/>
                        <a:moveTo>
                          <a:pt x="448" y="480"/>
                        </a:moveTo>
                        <a:cubicBezTo>
                          <a:pt x="430" y="480"/>
                          <a:pt x="416" y="466"/>
                          <a:pt x="416" y="448"/>
                        </a:cubicBezTo>
                        <a:cubicBezTo>
                          <a:pt x="416" y="430"/>
                          <a:pt x="430" y="416"/>
                          <a:pt x="448" y="416"/>
                        </a:cubicBezTo>
                        <a:cubicBezTo>
                          <a:pt x="466" y="416"/>
                          <a:pt x="480" y="430"/>
                          <a:pt x="480" y="448"/>
                        </a:cubicBezTo>
                        <a:cubicBezTo>
                          <a:pt x="480" y="466"/>
                          <a:pt x="466" y="480"/>
                          <a:pt x="448" y="480"/>
                        </a:cubicBezTo>
                        <a:close/>
                        <a:moveTo>
                          <a:pt x="832" y="192"/>
                        </a:moveTo>
                        <a:cubicBezTo>
                          <a:pt x="832" y="174"/>
                          <a:pt x="846" y="160"/>
                          <a:pt x="864" y="160"/>
                        </a:cubicBezTo>
                        <a:cubicBezTo>
                          <a:pt x="882" y="160"/>
                          <a:pt x="896" y="174"/>
                          <a:pt x="896" y="192"/>
                        </a:cubicBezTo>
                        <a:cubicBezTo>
                          <a:pt x="896" y="210"/>
                          <a:pt x="882" y="224"/>
                          <a:pt x="864" y="224"/>
                        </a:cubicBezTo>
                        <a:cubicBezTo>
                          <a:pt x="846" y="224"/>
                          <a:pt x="832" y="210"/>
                          <a:pt x="832" y="192"/>
                        </a:cubicBezTo>
                        <a:close/>
                        <a:moveTo>
                          <a:pt x="1056" y="736"/>
                        </a:moveTo>
                        <a:cubicBezTo>
                          <a:pt x="1038" y="736"/>
                          <a:pt x="1024" y="722"/>
                          <a:pt x="1024" y="704"/>
                        </a:cubicBezTo>
                        <a:cubicBezTo>
                          <a:pt x="1024" y="686"/>
                          <a:pt x="1038" y="672"/>
                          <a:pt x="1056" y="672"/>
                        </a:cubicBezTo>
                        <a:cubicBezTo>
                          <a:pt x="1074" y="672"/>
                          <a:pt x="1088" y="686"/>
                          <a:pt x="1088" y="704"/>
                        </a:cubicBezTo>
                        <a:cubicBezTo>
                          <a:pt x="1088" y="722"/>
                          <a:pt x="1074" y="736"/>
                          <a:pt x="1056" y="736"/>
                        </a:cubicBezTo>
                        <a:close/>
                        <a:moveTo>
                          <a:pt x="1344" y="416"/>
                        </a:moveTo>
                        <a:cubicBezTo>
                          <a:pt x="1326" y="416"/>
                          <a:pt x="1312" y="402"/>
                          <a:pt x="1312" y="384"/>
                        </a:cubicBezTo>
                        <a:cubicBezTo>
                          <a:pt x="1312" y="366"/>
                          <a:pt x="1326" y="352"/>
                          <a:pt x="1344" y="352"/>
                        </a:cubicBezTo>
                        <a:cubicBezTo>
                          <a:pt x="1362" y="352"/>
                          <a:pt x="1376" y="366"/>
                          <a:pt x="1376" y="384"/>
                        </a:cubicBezTo>
                        <a:cubicBezTo>
                          <a:pt x="1376" y="402"/>
                          <a:pt x="1362" y="416"/>
                          <a:pt x="1344" y="4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50" name="PA-平行四边形 93">
            <a:extLst>
              <a:ext uri="{FF2B5EF4-FFF2-40B4-BE49-F238E27FC236}">
                <a16:creationId xmlns:a16="http://schemas.microsoft.com/office/drawing/2014/main" id="{5BEF215A-E1F2-4155-A551-C1C76F2B82E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60478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1" name="PA-平行四边形 94">
            <a:extLst>
              <a:ext uri="{FF2B5EF4-FFF2-40B4-BE49-F238E27FC236}">
                <a16:creationId xmlns:a16="http://schemas.microsoft.com/office/drawing/2014/main" id="{2F34E13F-F654-4C47-8432-3D23C23728C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249045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2" name="PA-平行四边形 95">
            <a:extLst>
              <a:ext uri="{FF2B5EF4-FFF2-40B4-BE49-F238E27FC236}">
                <a16:creationId xmlns:a16="http://schemas.microsoft.com/office/drawing/2014/main" id="{DDD2CD78-1293-4D20-91F4-74EB9CF0FB6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237611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3" name="PA-平行四边形 96">
            <a:extLst>
              <a:ext uri="{FF2B5EF4-FFF2-40B4-BE49-F238E27FC236}">
                <a16:creationId xmlns:a16="http://schemas.microsoft.com/office/drawing/2014/main" id="{EAA41733-D15B-4590-B92F-94874061931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226178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4" name="PA-平行四边形 97">
            <a:extLst>
              <a:ext uri="{FF2B5EF4-FFF2-40B4-BE49-F238E27FC236}">
                <a16:creationId xmlns:a16="http://schemas.microsoft.com/office/drawing/2014/main" id="{B0169458-987E-4768-8427-43AB8CB6C53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14744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5" name="PA-平行四边形 98">
            <a:extLst>
              <a:ext uri="{FF2B5EF4-FFF2-40B4-BE49-F238E27FC236}">
                <a16:creationId xmlns:a16="http://schemas.microsoft.com/office/drawing/2014/main" id="{407DD2DD-B679-40EA-8743-AD235C22B3A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203311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6" name="PA-图片 105">
            <a:extLst>
              <a:ext uri="{FF2B5EF4-FFF2-40B4-BE49-F238E27FC236}">
                <a16:creationId xmlns:a16="http://schemas.microsoft.com/office/drawing/2014/main" id="{F30E64F7-7FCA-4E80-997F-EFA1735D49C5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1630" b="7238"/>
          <a:stretch/>
        </p:blipFill>
        <p:spPr>
          <a:xfrm>
            <a:off x="1651990" y="4274666"/>
            <a:ext cx="9797204" cy="1409260"/>
          </a:xfrm>
          <a:custGeom>
            <a:avLst/>
            <a:gdLst>
              <a:gd name="connsiteX0" fmla="*/ 0 w 9797204"/>
              <a:gd name="connsiteY0" fmla="*/ 0 h 1409260"/>
              <a:gd name="connsiteX1" fmla="*/ 9797204 w 9797204"/>
              <a:gd name="connsiteY1" fmla="*/ 0 h 1409260"/>
              <a:gd name="connsiteX2" fmla="*/ 9797204 w 9797204"/>
              <a:gd name="connsiteY2" fmla="*/ 1211178 h 1409260"/>
              <a:gd name="connsiteX3" fmla="*/ 9599121 w 9797204"/>
              <a:gd name="connsiteY3" fmla="*/ 1409260 h 1409260"/>
              <a:gd name="connsiteX4" fmla="*/ 9105554 w 9797204"/>
              <a:gd name="connsiteY4" fmla="*/ 1409260 h 1409260"/>
              <a:gd name="connsiteX5" fmla="*/ 8897612 w 9797204"/>
              <a:gd name="connsiteY5" fmla="*/ 1409260 h 1409260"/>
              <a:gd name="connsiteX6" fmla="*/ 8838971 w 9797204"/>
              <a:gd name="connsiteY6" fmla="*/ 1409260 h 1409260"/>
              <a:gd name="connsiteX7" fmla="*/ 8389681 w 9797204"/>
              <a:gd name="connsiteY7" fmla="*/ 1409260 h 1409260"/>
              <a:gd name="connsiteX8" fmla="*/ 8273783 w 9797204"/>
              <a:gd name="connsiteY8" fmla="*/ 1409260 h 1409260"/>
              <a:gd name="connsiteX9" fmla="*/ 4840934 w 9797204"/>
              <a:gd name="connsiteY9" fmla="*/ 1409260 h 1409260"/>
              <a:gd name="connsiteX10" fmla="*/ 4752830 w 9797204"/>
              <a:gd name="connsiteY10" fmla="*/ 1409260 h 1409260"/>
              <a:gd name="connsiteX11" fmla="*/ 4174395 w 9797204"/>
              <a:gd name="connsiteY11" fmla="*/ 1409260 h 1409260"/>
              <a:gd name="connsiteX12" fmla="*/ 3648654 w 9797204"/>
              <a:gd name="connsiteY12" fmla="*/ 1409260 h 1409260"/>
              <a:gd name="connsiteX13" fmla="*/ 3472811 w 9797204"/>
              <a:gd name="connsiteY13" fmla="*/ 1409260 h 1409260"/>
              <a:gd name="connsiteX14" fmla="*/ 3369500 w 9797204"/>
              <a:gd name="connsiteY14" fmla="*/ 1409260 h 1409260"/>
              <a:gd name="connsiteX15" fmla="*/ 198084 w 9797204"/>
              <a:gd name="connsiteY15" fmla="*/ 1409260 h 1409260"/>
              <a:gd name="connsiteX16" fmla="*/ 0 w 9797204"/>
              <a:gd name="connsiteY16" fmla="*/ 1211178 h 1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97204" h="1409260">
                <a:moveTo>
                  <a:pt x="0" y="0"/>
                </a:moveTo>
                <a:lnTo>
                  <a:pt x="9797204" y="0"/>
                </a:lnTo>
                <a:lnTo>
                  <a:pt x="9797204" y="1211178"/>
                </a:lnTo>
                <a:lnTo>
                  <a:pt x="9599121" y="1409260"/>
                </a:lnTo>
                <a:lnTo>
                  <a:pt x="9105554" y="1409260"/>
                </a:lnTo>
                <a:lnTo>
                  <a:pt x="8897612" y="1409260"/>
                </a:lnTo>
                <a:lnTo>
                  <a:pt x="8838971" y="1409260"/>
                </a:lnTo>
                <a:lnTo>
                  <a:pt x="8389681" y="1409260"/>
                </a:lnTo>
                <a:lnTo>
                  <a:pt x="8273783" y="1409260"/>
                </a:lnTo>
                <a:lnTo>
                  <a:pt x="4840934" y="1409260"/>
                </a:lnTo>
                <a:lnTo>
                  <a:pt x="4752830" y="1409260"/>
                </a:lnTo>
                <a:lnTo>
                  <a:pt x="4174395" y="1409260"/>
                </a:lnTo>
                <a:lnTo>
                  <a:pt x="3648654" y="1409260"/>
                </a:lnTo>
                <a:lnTo>
                  <a:pt x="3472811" y="1409260"/>
                </a:lnTo>
                <a:lnTo>
                  <a:pt x="3369500" y="1409260"/>
                </a:lnTo>
                <a:lnTo>
                  <a:pt x="198084" y="1409260"/>
                </a:lnTo>
                <a:lnTo>
                  <a:pt x="0" y="1211178"/>
                </a:lnTo>
                <a:close/>
              </a:path>
            </a:pathLst>
          </a:custGeom>
        </p:spPr>
      </p:pic>
      <p:sp>
        <p:nvSpPr>
          <p:cNvPr id="57" name="PA-平行四边形 84">
            <a:extLst>
              <a:ext uri="{FF2B5EF4-FFF2-40B4-BE49-F238E27FC236}">
                <a16:creationId xmlns:a16="http://schemas.microsoft.com/office/drawing/2014/main" id="{39F900F2-942A-4669-BF10-BFF0A7EC8AC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7093270" y="2497719"/>
            <a:ext cx="2934731" cy="148717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8" name="PA-平行四边形 82">
            <a:extLst>
              <a:ext uri="{FF2B5EF4-FFF2-40B4-BE49-F238E27FC236}">
                <a16:creationId xmlns:a16="http://schemas.microsoft.com/office/drawing/2014/main" id="{36B37157-FF44-4A67-A752-363303E3073B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038003" y="2613560"/>
            <a:ext cx="2934731" cy="195089"/>
          </a:xfrm>
          <a:prstGeom prst="parallelogram">
            <a:avLst/>
          </a:prstGeom>
          <a:gradFill>
            <a:gsLst>
              <a:gs pos="76000">
                <a:srgbClr val="28C365">
                  <a:alpha val="16000"/>
                </a:srgbClr>
              </a:gs>
              <a:gs pos="27000">
                <a:srgbClr val="04C8F8">
                  <a:alpha val="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9" name="PA-平行四边形 91">
            <a:extLst>
              <a:ext uri="{FF2B5EF4-FFF2-40B4-BE49-F238E27FC236}">
                <a16:creationId xmlns:a16="http://schemas.microsoft.com/office/drawing/2014/main" id="{2F07E478-8100-44B9-96C8-903B961ECCAA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5051132" y="2008035"/>
            <a:ext cx="2986871" cy="177976"/>
          </a:xfrm>
          <a:prstGeom prst="parallelogram">
            <a:avLst/>
          </a:prstGeom>
          <a:gradFill>
            <a:gsLst>
              <a:gs pos="76000">
                <a:srgbClr val="28C365">
                  <a:alpha val="16000"/>
                </a:srgbClr>
              </a:gs>
              <a:gs pos="27000">
                <a:srgbClr val="04C8F8">
                  <a:alpha val="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0" name="PA-平行四边形 89">
            <a:extLst>
              <a:ext uri="{FF2B5EF4-FFF2-40B4-BE49-F238E27FC236}">
                <a16:creationId xmlns:a16="http://schemas.microsoft.com/office/drawing/2014/main" id="{98297CD9-E2ED-4E5A-B95B-33747D346F2E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222179" y="211680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1" name="PA-文本框 35">
            <a:extLst>
              <a:ext uri="{FF2B5EF4-FFF2-40B4-BE49-F238E27FC236}">
                <a16:creationId xmlns:a16="http://schemas.microsoft.com/office/drawing/2014/main" id="{5EE75E27-558C-4A20-ABC0-5E9A78370EE9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2282149" y="3341054"/>
            <a:ext cx="819917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 kumimoji="0" sz="1600" b="0" i="0" u="none" strike="noStrike" cap="none" spc="100" normalizeH="0" baseline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  该项目是一个以电子商务为背景的离线数据仓库，完成一套完整的电商数据业务流程，进行可视化呈现，为商业决策提供数据分析的支持。使用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Hadoop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Hive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Zookeeper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Kafka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Flume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等主流框架来进行实现。</a:t>
            </a:r>
          </a:p>
        </p:txBody>
      </p:sp>
      <p:grpSp>
        <p:nvGrpSpPr>
          <p:cNvPr id="62" name="PA-组合 46">
            <a:extLst>
              <a:ext uri="{FF2B5EF4-FFF2-40B4-BE49-F238E27FC236}">
                <a16:creationId xmlns:a16="http://schemas.microsoft.com/office/drawing/2014/main" id="{135B6BB8-703E-412A-81BB-3A969E94278C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2464557" y="2474124"/>
            <a:ext cx="2167621" cy="203580"/>
            <a:chOff x="-402922" y="3146323"/>
            <a:chExt cx="2167621" cy="20358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B979BBEE-2CB5-4856-8AF1-EA46C73F6B8E}"/>
                </a:ext>
              </a:extLst>
            </p:cNvPr>
            <p:cNvGrpSpPr/>
            <p:nvPr/>
          </p:nvGrpSpPr>
          <p:grpSpPr>
            <a:xfrm>
              <a:off x="-6410" y="3146323"/>
              <a:ext cx="1771109" cy="150188"/>
              <a:chOff x="-6410" y="3146323"/>
              <a:chExt cx="1771109" cy="150188"/>
            </a:xfrm>
          </p:grpSpPr>
          <p:sp>
            <p:nvSpPr>
              <p:cNvPr id="65" name="PA-平行四边形 49">
                <a:extLst>
                  <a:ext uri="{FF2B5EF4-FFF2-40B4-BE49-F238E27FC236}">
                    <a16:creationId xmlns:a16="http://schemas.microsoft.com/office/drawing/2014/main" id="{665FC8AA-CFC2-40A8-9756-040ADEC06CF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1540000">
                <a:off x="-6410" y="3271807"/>
                <a:ext cx="1714567" cy="24704"/>
              </a:xfrm>
              <a:prstGeom prst="parallelogram">
                <a:avLst/>
              </a:prstGeom>
              <a:noFill/>
              <a:ln w="3175"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6" name="PA-平行四边形 50">
                <a:extLst>
                  <a:ext uri="{FF2B5EF4-FFF2-40B4-BE49-F238E27FC236}">
                    <a16:creationId xmlns:a16="http://schemas.microsoft.com/office/drawing/2014/main" id="{D484AED1-82AE-454E-B0AC-DAF3095A1D9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540000">
                <a:off x="50132" y="3146323"/>
                <a:ext cx="1714567" cy="12448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>
                      <a:alpha val="3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64" name="PA-平行四边形 48">
              <a:extLst>
                <a:ext uri="{FF2B5EF4-FFF2-40B4-BE49-F238E27FC236}">
                  <a16:creationId xmlns:a16="http://schemas.microsoft.com/office/drawing/2014/main" id="{49AC8D05-5F03-4664-8B7B-58DD8BE4523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21540000">
              <a:off x="-402922" y="3225420"/>
              <a:ext cx="1714567" cy="12448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3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67" name="图片 66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F03892CD-F105-48EC-9CF8-5CBFBED8764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97" y="5480980"/>
            <a:ext cx="5052406" cy="556324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0EA43833-59D9-4A2D-AA6B-337A72CB703A}"/>
              </a:ext>
            </a:extLst>
          </p:cNvPr>
          <p:cNvGrpSpPr/>
          <p:nvPr/>
        </p:nvGrpSpPr>
        <p:grpSpPr>
          <a:xfrm>
            <a:off x="-2189654" y="546370"/>
            <a:ext cx="3081523" cy="572355"/>
            <a:chOff x="-1862425" y="-51819"/>
            <a:chExt cx="3081523" cy="572355"/>
          </a:xfrm>
        </p:grpSpPr>
        <p:sp>
          <p:nvSpPr>
            <p:cNvPr id="69" name="PA-平行四边形 91">
              <a:extLst>
                <a:ext uri="{FF2B5EF4-FFF2-40B4-BE49-F238E27FC236}">
                  <a16:creationId xmlns:a16="http://schemas.microsoft.com/office/drawing/2014/main" id="{7A1B5524-CD78-49E3-AB6A-A064FE84C1B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-1667456" y="-51819"/>
              <a:ext cx="2886554" cy="3782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25000"/>
                  </a:srgbClr>
                </a:gs>
              </a:gsLst>
              <a:lin ang="0" scaled="0"/>
            </a:gradFill>
            <a:ln>
              <a:noFill/>
            </a:ln>
            <a:scene3d>
              <a:camera prst="perspectiveLeft">
                <a:rot lat="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PA-平行四边形 89">
              <a:extLst>
                <a:ext uri="{FF2B5EF4-FFF2-40B4-BE49-F238E27FC236}">
                  <a16:creationId xmlns:a16="http://schemas.microsoft.com/office/drawing/2014/main" id="{5C4FD567-936F-4BCD-A374-FB1538B0C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-1862425" y="142263"/>
              <a:ext cx="2886554" cy="3782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35000"/>
                  </a:srgbClr>
                </a:gs>
              </a:gsLst>
              <a:lin ang="0" scaled="0"/>
            </a:gradFill>
            <a:ln>
              <a:noFill/>
            </a:ln>
            <a:scene3d>
              <a:camera prst="perspectiveLeft">
                <a:rot lat="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F1C079A-D837-4954-9A54-A940F85C0AE3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737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78482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AE3ED8-9EF5-4E84-8112-2A27C730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738"/>
            <a:ext cx="12192000" cy="55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875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35154-66D3-4007-9D0C-D0F3D7F1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80"/>
            <a:ext cx="12192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17013-2CCC-4CAA-96F8-19094E08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808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5593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6F4CF1-5D77-4C18-8BBB-3F7461EC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12" y="740710"/>
            <a:ext cx="10195775" cy="59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2400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8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、元数据管理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——Atlas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469578CE-8F7D-4CAD-8B8E-BCF275E5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22" y="1032776"/>
            <a:ext cx="12263021" cy="54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719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5440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8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、元数据管理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——Atlas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AD5CD23B-BD53-45EB-BA2C-60313423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586"/>
            <a:ext cx="12192000" cy="5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63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9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、数据质量管理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10CE84-37AD-4DEB-9182-743A9F3E07F9}"/>
              </a:ext>
            </a:extLst>
          </p:cNvPr>
          <p:cNvSpPr txBox="1"/>
          <p:nvPr/>
        </p:nvSpPr>
        <p:spPr>
          <a:xfrm>
            <a:off x="1679508" y="1101954"/>
            <a:ext cx="10512492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使用</a:t>
            </a:r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Python+Shell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编写脚本进行数据的质量监控管理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数据质量管理的脚本文件如下：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29100788-6AF2-49FC-A270-47F87C52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6" y="2248187"/>
            <a:ext cx="5791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71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9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、数据质量管理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7068ED-B7D5-4F44-AE7D-AC8738A99417}"/>
              </a:ext>
            </a:extLst>
          </p:cNvPr>
          <p:cNvSpPr txBox="1"/>
          <p:nvPr/>
        </p:nvSpPr>
        <p:spPr>
          <a:xfrm>
            <a:off x="1788736" y="1064122"/>
            <a:ext cx="6094520" cy="472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MySQL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中有关数据质量管理的表如下</a:t>
            </a: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3F5CA17C-D952-4149-BC58-813A1BEB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46" y="1558644"/>
            <a:ext cx="17605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5C30F2-4089-443B-AA64-4C157E03AD9C}"/>
              </a:ext>
            </a:extLst>
          </p:cNvPr>
          <p:cNvSpPr txBox="1"/>
          <p:nvPr/>
        </p:nvSpPr>
        <p:spPr>
          <a:xfrm>
            <a:off x="1788736" y="3142943"/>
            <a:ext cx="6094520" cy="472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Azkaban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脚本调度流程如下</a:t>
            </a: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24D30FD5-C69E-4517-9E31-B3DC0E7F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1" y="3802820"/>
            <a:ext cx="57562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6EBD60B3-1475-4F17-8118-88EAC45F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16" y="3802820"/>
            <a:ext cx="57642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36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20470C-C484-4927-A764-B776E3F71F80}"/>
              </a:ext>
            </a:extLst>
          </p:cNvPr>
          <p:cNvSpPr/>
          <p:nvPr/>
        </p:nvSpPr>
        <p:spPr>
          <a:xfrm>
            <a:off x="3707524" y="969579"/>
            <a:ext cx="4776951" cy="59120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电商离线数据仓库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0061D-1CAB-48B5-B6F6-D31753A1E8B8}"/>
              </a:ext>
            </a:extLst>
          </p:cNvPr>
          <p:cNvSpPr/>
          <p:nvPr/>
        </p:nvSpPr>
        <p:spPr>
          <a:xfrm>
            <a:off x="775265" y="2695905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数据生成模块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E1A6A-D4D6-4306-95F5-00635DB7035C}"/>
              </a:ext>
            </a:extLst>
          </p:cNvPr>
          <p:cNvSpPr/>
          <p:nvPr/>
        </p:nvSpPr>
        <p:spPr>
          <a:xfrm>
            <a:off x="3995095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数据采集模块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C88DB3-E4AD-49D7-94D4-BB0863A26D85}"/>
              </a:ext>
            </a:extLst>
          </p:cNvPr>
          <p:cNvSpPr/>
          <p:nvPr/>
        </p:nvSpPr>
        <p:spPr>
          <a:xfrm>
            <a:off x="7168666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数据仓库模块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048CB1-C557-4B03-832F-CE096DB95EAF}"/>
              </a:ext>
            </a:extLst>
          </p:cNvPr>
          <p:cNvSpPr/>
          <p:nvPr/>
        </p:nvSpPr>
        <p:spPr>
          <a:xfrm>
            <a:off x="9984420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附加辅助模块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3C31581-3BCD-48A2-9BEB-F4CD4D721BD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349070" y="-51026"/>
            <a:ext cx="1135119" cy="43587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2D01E5E-C8C5-4AFB-9F9B-B151C3C2958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958985" y="1558889"/>
            <a:ext cx="1135118" cy="11389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F3BC469-ED8C-418F-B8B7-87FD22C69E6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6545770" y="1111015"/>
            <a:ext cx="1135118" cy="20346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AA2F2D33-1033-401B-9ADD-2F2470152F4A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7953647" y="-296862"/>
            <a:ext cx="1135118" cy="48504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B0B3D8F-769B-447B-89BA-667CEF61659A}"/>
              </a:ext>
            </a:extLst>
          </p:cNvPr>
          <p:cNvSpPr/>
          <p:nvPr/>
        </p:nvSpPr>
        <p:spPr>
          <a:xfrm>
            <a:off x="162166" y="3716057"/>
            <a:ext cx="145042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8CCD5F-650F-43E6-BDB0-B30152214FAB}"/>
              </a:ext>
            </a:extLst>
          </p:cNvPr>
          <p:cNvSpPr/>
          <p:nvPr/>
        </p:nvSpPr>
        <p:spPr>
          <a:xfrm>
            <a:off x="1836234" y="3714738"/>
            <a:ext cx="132955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6825B6-CBC2-446C-84C2-642B9217F375}"/>
              </a:ext>
            </a:extLst>
          </p:cNvPr>
          <p:cNvSpPr/>
          <p:nvPr/>
        </p:nvSpPr>
        <p:spPr>
          <a:xfrm>
            <a:off x="3418847" y="3708419"/>
            <a:ext cx="145042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83E407-20BD-46EC-9D25-C1F4C95DBC3A}"/>
              </a:ext>
            </a:extLst>
          </p:cNvPr>
          <p:cNvSpPr/>
          <p:nvPr/>
        </p:nvSpPr>
        <p:spPr>
          <a:xfrm>
            <a:off x="5105547" y="3704897"/>
            <a:ext cx="132955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AFB9D6B-FDE3-480A-9767-2690AE57293B}"/>
              </a:ext>
            </a:extLst>
          </p:cNvPr>
          <p:cNvCxnSpPr>
            <a:stCxn id="7" idx="2"/>
            <a:endCxn id="2" idx="0"/>
          </p:cNvCxnSpPr>
          <p:nvPr/>
        </p:nvCxnSpPr>
        <p:spPr>
          <a:xfrm rot="5400000">
            <a:off x="1030844" y="3009643"/>
            <a:ext cx="562952" cy="849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45189D6-873A-4F9A-9ABC-F9AD8FBE6C32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rot="16200000" flipH="1">
            <a:off x="1838320" y="3052043"/>
            <a:ext cx="561633" cy="76375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6166A0A-09CE-4525-B283-E6BD7CB4F61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4280995" y="3028803"/>
            <a:ext cx="551793" cy="8003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F7E0528-5FDE-44C6-A206-AC13EA0F866F}"/>
              </a:ext>
            </a:extLst>
          </p:cNvPr>
          <p:cNvCxnSpPr>
            <a:stCxn id="8" idx="2"/>
            <a:endCxn id="34" idx="0"/>
          </p:cNvCxnSpPr>
          <p:nvPr/>
        </p:nvCxnSpPr>
        <p:spPr>
          <a:xfrm rot="16200000" flipH="1">
            <a:off x="5087811" y="3022380"/>
            <a:ext cx="551793" cy="81323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C40331B-C7AA-437B-9121-77D3378EA00D}"/>
              </a:ext>
            </a:extLst>
          </p:cNvPr>
          <p:cNvSpPr/>
          <p:nvPr/>
        </p:nvSpPr>
        <p:spPr>
          <a:xfrm>
            <a:off x="7549171" y="3339395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ODS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83F33A2-CF3F-45DC-99CC-EB48CF0788BE}"/>
              </a:ext>
            </a:extLst>
          </p:cNvPr>
          <p:cNvSpPr/>
          <p:nvPr/>
        </p:nvSpPr>
        <p:spPr>
          <a:xfrm>
            <a:off x="6907648" y="399059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DWD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47967A-0977-4A1D-AB91-73ECC59AE450}"/>
              </a:ext>
            </a:extLst>
          </p:cNvPr>
          <p:cNvSpPr/>
          <p:nvPr/>
        </p:nvSpPr>
        <p:spPr>
          <a:xfrm>
            <a:off x="7549170" y="4675489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DWS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8C9F1A-F0D5-4F42-8AA8-4775C0660A8B}"/>
              </a:ext>
            </a:extLst>
          </p:cNvPr>
          <p:cNvSpPr/>
          <p:nvPr/>
        </p:nvSpPr>
        <p:spPr>
          <a:xfrm>
            <a:off x="7551023" y="6179000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ADS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7A1F00-29F1-4CAE-98CD-3613A253D7AF}"/>
              </a:ext>
            </a:extLst>
          </p:cNvPr>
          <p:cNvSpPr/>
          <p:nvPr/>
        </p:nvSpPr>
        <p:spPr>
          <a:xfrm>
            <a:off x="7551024" y="540299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DWT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05F5DCB-5CC1-4CBF-98FB-8E2F59FA3DB6}"/>
              </a:ext>
            </a:extLst>
          </p:cNvPr>
          <p:cNvSpPr/>
          <p:nvPr/>
        </p:nvSpPr>
        <p:spPr>
          <a:xfrm>
            <a:off x="8225072" y="399059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DIM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9FA964-A57D-4B86-B857-3F200C2AC2C3}"/>
              </a:ext>
            </a:extLst>
          </p:cNvPr>
          <p:cNvSpPr/>
          <p:nvPr/>
        </p:nvSpPr>
        <p:spPr>
          <a:xfrm>
            <a:off x="10342236" y="325375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可视化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26666B-D12F-4E04-8ECC-138092A1FB60}"/>
              </a:ext>
            </a:extLst>
          </p:cNvPr>
          <p:cNvSpPr/>
          <p:nvPr/>
        </p:nvSpPr>
        <p:spPr>
          <a:xfrm>
            <a:off x="10342236" y="377484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集群监控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A02D272-94DA-4158-81C3-71F54968F73E}"/>
              </a:ext>
            </a:extLst>
          </p:cNvPr>
          <p:cNvSpPr/>
          <p:nvPr/>
        </p:nvSpPr>
        <p:spPr>
          <a:xfrm>
            <a:off x="10339092" y="4278048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元数据管理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E01F0BD-AE88-4D45-8002-AFDF9C93EEAF}"/>
              </a:ext>
            </a:extLst>
          </p:cNvPr>
          <p:cNvSpPr/>
          <p:nvPr/>
        </p:nvSpPr>
        <p:spPr>
          <a:xfrm>
            <a:off x="10352903" y="4777829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定时调度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316EAB-3103-49A7-8086-D1297F9C4A68}"/>
              </a:ext>
            </a:extLst>
          </p:cNvPr>
          <p:cNvSpPr/>
          <p:nvPr/>
        </p:nvSpPr>
        <p:spPr>
          <a:xfrm>
            <a:off x="10352902" y="528441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数据质量管理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97374EE-7453-4EEB-8E28-67B3C7016CC9}"/>
              </a:ext>
            </a:extLst>
          </p:cNvPr>
          <p:cNvCxnSpPr>
            <a:stCxn id="9" idx="2"/>
            <a:endCxn id="44" idx="0"/>
          </p:cNvCxnSpPr>
          <p:nvPr/>
        </p:nvCxnSpPr>
        <p:spPr>
          <a:xfrm>
            <a:off x="8130659" y="3153104"/>
            <a:ext cx="0" cy="186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B9EC4FA-788F-4B2B-BA46-CF99368CC23F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7678299" y="3538237"/>
            <a:ext cx="263198" cy="6415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CF39436-1A0B-4E85-8DC1-7E7286165B3F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 rot="16200000" flipH="1">
            <a:off x="8337010" y="3521047"/>
            <a:ext cx="263198" cy="6759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F82233F9-6A1D-41A9-B04B-32C79F8A653D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16200000" flipH="1">
            <a:off x="7661453" y="4206284"/>
            <a:ext cx="296888" cy="6415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D42603F4-9FDF-455E-ABCF-362B113E9054}"/>
              </a:ext>
            </a:extLst>
          </p:cNvPr>
          <p:cNvCxnSpPr>
            <a:stCxn id="49" idx="2"/>
            <a:endCxn id="46" idx="0"/>
          </p:cNvCxnSpPr>
          <p:nvPr/>
        </p:nvCxnSpPr>
        <p:spPr>
          <a:xfrm rot="5400000">
            <a:off x="8320165" y="4189094"/>
            <a:ext cx="296888" cy="6759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C31C778-BA7A-4AB7-84F1-3D88C69067E4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8130658" y="5063493"/>
            <a:ext cx="1854" cy="339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8EA371DC-05E4-4979-AA61-D505DA8A1C0D}"/>
              </a:ext>
            </a:extLst>
          </p:cNvPr>
          <p:cNvCxnSpPr>
            <a:stCxn id="48" idx="2"/>
            <a:endCxn id="47" idx="0"/>
          </p:cNvCxnSpPr>
          <p:nvPr/>
        </p:nvCxnSpPr>
        <p:spPr>
          <a:xfrm rot="5400000">
            <a:off x="7938510" y="5984998"/>
            <a:ext cx="3880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1CC8F9AB-4C05-474A-A3BF-1EBFC92DC4C8}"/>
              </a:ext>
            </a:extLst>
          </p:cNvPr>
          <p:cNvSpPr/>
          <p:nvPr/>
        </p:nvSpPr>
        <p:spPr>
          <a:xfrm>
            <a:off x="10362581" y="5802120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即席查询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9CAED35-00FD-4F3F-971C-119722080ABE}"/>
              </a:ext>
            </a:extLst>
          </p:cNvPr>
          <p:cNvSpPr/>
          <p:nvPr/>
        </p:nvSpPr>
        <p:spPr>
          <a:xfrm>
            <a:off x="3685797" y="52408"/>
            <a:ext cx="48013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二、项目功能架构图</a:t>
            </a:r>
          </a:p>
        </p:txBody>
      </p:sp>
    </p:spTree>
    <p:extLst>
      <p:ext uri="{BB962C8B-B14F-4D97-AF65-F5344CB8AC3E}">
        <p14:creationId xmlns:p14="http://schemas.microsoft.com/office/powerpoint/2010/main" val="330666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456A0955-EDAE-400C-BF3F-BB0E2AC50832}"/>
              </a:ext>
            </a:extLst>
          </p:cNvPr>
          <p:cNvSpPr/>
          <p:nvPr/>
        </p:nvSpPr>
        <p:spPr>
          <a:xfrm>
            <a:off x="3552132" y="1577470"/>
            <a:ext cx="1023163" cy="48005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业务数据</a:t>
            </a:r>
          </a:p>
          <a:p>
            <a:pPr algn="ctr"/>
            <a:r>
              <a:rPr lang="en-US" altLang="zh-CN" sz="1000" dirty="0"/>
              <a:t>MySQL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38EE407-FD8E-4CFE-9950-551EDD5B414E}"/>
              </a:ext>
            </a:extLst>
          </p:cNvPr>
          <p:cNvSpPr/>
          <p:nvPr/>
        </p:nvSpPr>
        <p:spPr>
          <a:xfrm>
            <a:off x="822225" y="1603124"/>
            <a:ext cx="752139" cy="33934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3085901-79EB-49C3-89AC-B1A685B01557}"/>
              </a:ext>
            </a:extLst>
          </p:cNvPr>
          <p:cNvSpPr/>
          <p:nvPr/>
        </p:nvSpPr>
        <p:spPr>
          <a:xfrm>
            <a:off x="1785826" y="1844321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9FCC64B-9FAE-4AD3-8651-F1CDE6F23549}"/>
              </a:ext>
            </a:extLst>
          </p:cNvPr>
          <p:cNvSpPr/>
          <p:nvPr/>
        </p:nvSpPr>
        <p:spPr>
          <a:xfrm>
            <a:off x="1783328" y="1288483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FE3EEDA-A76B-4370-8B1A-B18DF41F814F}"/>
              </a:ext>
            </a:extLst>
          </p:cNvPr>
          <p:cNvSpPr/>
          <p:nvPr/>
        </p:nvSpPr>
        <p:spPr>
          <a:xfrm>
            <a:off x="45998" y="1407797"/>
            <a:ext cx="624791" cy="72112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</a:t>
            </a:r>
          </a:p>
          <a:p>
            <a:pPr algn="ctr"/>
            <a:r>
              <a:rPr lang="en-US" altLang="zh-CN" sz="1000" dirty="0"/>
              <a:t>App</a:t>
            </a:r>
            <a:r>
              <a:rPr lang="zh-CN" altLang="en-US" sz="1000" dirty="0"/>
              <a:t>业务交互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F8C0E62-346E-4A82-B53A-F7FF94BBA3D3}"/>
              </a:ext>
            </a:extLst>
          </p:cNvPr>
          <p:cNvCxnSpPr>
            <a:cxnSpLocks/>
            <a:stCxn id="116" idx="3"/>
            <a:endCxn id="113" idx="1"/>
          </p:cNvCxnSpPr>
          <p:nvPr/>
        </p:nvCxnSpPr>
        <p:spPr>
          <a:xfrm>
            <a:off x="670789" y="1768360"/>
            <a:ext cx="151436" cy="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4CF9DC8F-784D-4FA7-B3E9-7FDBFE248A41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1574364" y="1523176"/>
            <a:ext cx="208964" cy="2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F4F881A-9F51-4288-AAF9-D3E36E9642E5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574364" y="1772795"/>
            <a:ext cx="211462" cy="30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C9DDD07-206E-45E7-8908-70818C65CD48}"/>
              </a:ext>
            </a:extLst>
          </p:cNvPr>
          <p:cNvCxnSpPr>
            <a:cxnSpLocks/>
            <a:stCxn id="115" idx="3"/>
            <a:endCxn id="112" idx="1"/>
          </p:cNvCxnSpPr>
          <p:nvPr/>
        </p:nvCxnSpPr>
        <p:spPr>
          <a:xfrm>
            <a:off x="3062890" y="1523176"/>
            <a:ext cx="489242" cy="29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DA94BFE7-2343-4032-8359-F80AF2E705A8}"/>
              </a:ext>
            </a:extLst>
          </p:cNvPr>
          <p:cNvCxnSpPr>
            <a:cxnSpLocks/>
            <a:stCxn id="114" idx="3"/>
            <a:endCxn id="112" idx="1"/>
          </p:cNvCxnSpPr>
          <p:nvPr/>
        </p:nvCxnSpPr>
        <p:spPr>
          <a:xfrm flipV="1">
            <a:off x="3065388" y="1817497"/>
            <a:ext cx="486744" cy="26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8063BBF7-C2ED-453D-A520-B55EFD479011}"/>
              </a:ext>
            </a:extLst>
          </p:cNvPr>
          <p:cNvSpPr/>
          <p:nvPr/>
        </p:nvSpPr>
        <p:spPr>
          <a:xfrm>
            <a:off x="6905351" y="3485413"/>
            <a:ext cx="1343448" cy="6395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集群存储</a:t>
            </a:r>
            <a:endParaRPr lang="en-US" altLang="zh-CN" sz="900" dirty="0"/>
          </a:p>
          <a:p>
            <a:pPr algn="ctr"/>
            <a:r>
              <a:rPr lang="en-US" altLang="zh-CN" sz="900" dirty="0"/>
              <a:t>Hadoop3.1.3</a:t>
            </a:r>
            <a:endParaRPr lang="zh-CN" altLang="en-US" sz="900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D59156C9-CD83-4386-B5A0-BD02251AE7E4}"/>
              </a:ext>
            </a:extLst>
          </p:cNvPr>
          <p:cNvSpPr/>
          <p:nvPr/>
        </p:nvSpPr>
        <p:spPr>
          <a:xfrm>
            <a:off x="5802730" y="3586609"/>
            <a:ext cx="825596" cy="43714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消费</a:t>
            </a:r>
            <a:r>
              <a:rPr lang="en-US" altLang="zh-CN" sz="900" dirty="0">
                <a:solidFill>
                  <a:schemeClr val="bg1"/>
                </a:solidFill>
              </a:rPr>
              <a:t>Flume1.9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EC951BE-5ED2-4D47-80F8-FB58B6CE1CFD}"/>
              </a:ext>
            </a:extLst>
          </p:cNvPr>
          <p:cNvSpPr/>
          <p:nvPr/>
        </p:nvSpPr>
        <p:spPr>
          <a:xfrm>
            <a:off x="8739035" y="261719"/>
            <a:ext cx="1383139" cy="58988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结果数据</a:t>
            </a:r>
            <a:endParaRPr lang="en-US" altLang="zh-CN" sz="1000" dirty="0"/>
          </a:p>
          <a:p>
            <a:pPr algn="ctr"/>
            <a:r>
              <a:rPr lang="en-US" altLang="zh-CN" sz="1000" dirty="0"/>
              <a:t>MySQL</a:t>
            </a:r>
            <a:endParaRPr lang="zh-CN" altLang="en-US" sz="10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958B830C-BD49-4D6F-B6D3-9C45F47E49E0}"/>
              </a:ext>
            </a:extLst>
          </p:cNvPr>
          <p:cNvSpPr/>
          <p:nvPr/>
        </p:nvSpPr>
        <p:spPr>
          <a:xfrm>
            <a:off x="10841378" y="241240"/>
            <a:ext cx="1078534" cy="6308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可视化</a:t>
            </a:r>
            <a:endParaRPr lang="en-US" altLang="zh-CN" sz="1000" dirty="0"/>
          </a:p>
          <a:p>
            <a:pPr algn="ctr"/>
            <a:r>
              <a:rPr lang="en-US" altLang="zh-CN" sz="1000" dirty="0"/>
              <a:t>Superset</a:t>
            </a:r>
            <a:endParaRPr lang="zh-CN" altLang="en-US" sz="1000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943905C5-487E-408C-BB9B-FE94088EF0CC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6628326" y="3805180"/>
            <a:ext cx="27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8A26E5A5-18CB-49CA-8A0D-FE6A9E533141}"/>
              </a:ext>
            </a:extLst>
          </p:cNvPr>
          <p:cNvCxnSpPr>
            <a:cxnSpLocks/>
            <a:stCxn id="122" idx="3"/>
            <a:endCxn id="169" idx="1"/>
          </p:cNvCxnSpPr>
          <p:nvPr/>
        </p:nvCxnSpPr>
        <p:spPr>
          <a:xfrm>
            <a:off x="8248799" y="3805180"/>
            <a:ext cx="425515" cy="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576C1D0-7F49-4CEB-8D76-7FBAD0537532}"/>
              </a:ext>
            </a:extLst>
          </p:cNvPr>
          <p:cNvCxnSpPr>
            <a:cxnSpLocks/>
            <a:stCxn id="112" idx="3"/>
            <a:endCxn id="129" idx="1"/>
          </p:cNvCxnSpPr>
          <p:nvPr/>
        </p:nvCxnSpPr>
        <p:spPr>
          <a:xfrm>
            <a:off x="4575295" y="1817497"/>
            <a:ext cx="521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0C31C150-6760-431D-B292-07CD40E77E02}"/>
              </a:ext>
            </a:extLst>
          </p:cNvPr>
          <p:cNvSpPr/>
          <p:nvPr/>
        </p:nvSpPr>
        <p:spPr>
          <a:xfrm>
            <a:off x="5096598" y="1553131"/>
            <a:ext cx="1023163" cy="5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8F314B61-8F42-4202-922C-799B58E8E7A9}"/>
              </a:ext>
            </a:extLst>
          </p:cNvPr>
          <p:cNvCxnSpPr>
            <a:cxnSpLocks/>
            <a:stCxn id="129" idx="3"/>
            <a:endCxn id="122" idx="0"/>
          </p:cNvCxnSpPr>
          <p:nvPr/>
        </p:nvCxnSpPr>
        <p:spPr>
          <a:xfrm>
            <a:off x="6119761" y="1817497"/>
            <a:ext cx="1457314" cy="166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4F931F1B-8079-44B3-9B5E-D03BF9151CD6}"/>
              </a:ext>
            </a:extLst>
          </p:cNvPr>
          <p:cNvSpPr/>
          <p:nvPr/>
        </p:nvSpPr>
        <p:spPr>
          <a:xfrm>
            <a:off x="10843801" y="3429000"/>
            <a:ext cx="1084932" cy="6875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即席查询</a:t>
            </a:r>
            <a:endParaRPr lang="en-US" altLang="zh-CN" sz="1000" dirty="0"/>
          </a:p>
          <a:p>
            <a:pPr algn="ctr"/>
            <a:r>
              <a:rPr lang="zh-CN" altLang="en-US" sz="1000" dirty="0"/>
              <a:t>多维分析</a:t>
            </a:r>
            <a:endParaRPr lang="en-US" altLang="zh-CN" sz="1000" dirty="0"/>
          </a:p>
          <a:p>
            <a:pPr algn="ctr"/>
            <a:r>
              <a:rPr lang="en-US" altLang="zh-CN" sz="1000" dirty="0"/>
              <a:t>Kylin</a:t>
            </a:r>
            <a:endParaRPr lang="zh-CN" altLang="en-US" sz="10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0387D96-C824-4763-A9D8-FA205AB6193F}"/>
              </a:ext>
            </a:extLst>
          </p:cNvPr>
          <p:cNvSpPr/>
          <p:nvPr/>
        </p:nvSpPr>
        <p:spPr>
          <a:xfrm>
            <a:off x="8231225" y="6082662"/>
            <a:ext cx="1177922" cy="5735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元数据管理</a:t>
            </a:r>
            <a:endParaRPr lang="en-US" altLang="zh-CN" sz="1000" dirty="0"/>
          </a:p>
          <a:p>
            <a:pPr algn="ctr"/>
            <a:r>
              <a:rPr lang="en-US" altLang="zh-CN" sz="1000" dirty="0"/>
              <a:t>Atlas2.0</a:t>
            </a:r>
            <a:endParaRPr lang="zh-CN" altLang="en-US" sz="10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33DB51-43B4-4032-9B80-9B783574E8B1}"/>
              </a:ext>
            </a:extLst>
          </p:cNvPr>
          <p:cNvSpPr/>
          <p:nvPr/>
        </p:nvSpPr>
        <p:spPr>
          <a:xfrm>
            <a:off x="9652803" y="6072029"/>
            <a:ext cx="1177922" cy="5842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质量管理</a:t>
            </a:r>
            <a:endParaRPr lang="en-US" altLang="zh-CN" sz="1000" dirty="0"/>
          </a:p>
          <a:p>
            <a:pPr algn="ctr"/>
            <a:r>
              <a:rPr lang="en-US" altLang="zh-CN" sz="1000" dirty="0" err="1"/>
              <a:t>Python+shell</a:t>
            </a:r>
            <a:endParaRPr lang="zh-CN" altLang="en-US" sz="1000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EF6A935-2A5F-4D3B-9B85-D7DDBA0923EA}"/>
              </a:ext>
            </a:extLst>
          </p:cNvPr>
          <p:cNvSpPr/>
          <p:nvPr/>
        </p:nvSpPr>
        <p:spPr>
          <a:xfrm>
            <a:off x="6124940" y="736104"/>
            <a:ext cx="2439234" cy="4104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监控</a:t>
            </a:r>
            <a:endParaRPr lang="en-US" altLang="zh-CN" sz="1000" dirty="0"/>
          </a:p>
          <a:p>
            <a:pPr algn="ctr"/>
            <a:r>
              <a:rPr lang="en-US" altLang="zh-CN" sz="1000" dirty="0"/>
              <a:t>Zabbix  &amp;  Grafana</a:t>
            </a:r>
            <a:endParaRPr lang="zh-CN" altLang="en-US" sz="10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43B04A6-4B80-46CB-9100-C90A877A4862}"/>
              </a:ext>
            </a:extLst>
          </p:cNvPr>
          <p:cNvSpPr/>
          <p:nvPr/>
        </p:nvSpPr>
        <p:spPr>
          <a:xfrm>
            <a:off x="6728138" y="6069197"/>
            <a:ext cx="1259431" cy="5898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定时调度</a:t>
            </a:r>
            <a:endParaRPr lang="en-US" altLang="zh-CN" sz="900" dirty="0"/>
          </a:p>
          <a:p>
            <a:pPr algn="ctr"/>
            <a:r>
              <a:rPr lang="en-US" altLang="zh-CN" sz="900" dirty="0"/>
              <a:t>Azkaban3.8.4</a:t>
            </a:r>
            <a:endParaRPr lang="zh-CN" altLang="en-US" sz="9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9A80325-6627-4253-8B19-AE87F9F062E7}"/>
              </a:ext>
            </a:extLst>
          </p:cNvPr>
          <p:cNvSpPr/>
          <p:nvPr/>
        </p:nvSpPr>
        <p:spPr>
          <a:xfrm>
            <a:off x="4291557" y="6076411"/>
            <a:ext cx="1442265" cy="584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分布式协调</a:t>
            </a:r>
            <a:endParaRPr lang="en-US" altLang="zh-CN" sz="900" dirty="0"/>
          </a:p>
          <a:p>
            <a:pPr algn="ctr"/>
            <a:r>
              <a:rPr lang="en-US" altLang="zh-CN" sz="900" dirty="0"/>
              <a:t>Zookeeper3.5.7</a:t>
            </a:r>
            <a:endParaRPr lang="zh-CN" altLang="en-US" sz="9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032E9-68EC-4DD1-848D-F61E9B56E19D}"/>
              </a:ext>
            </a:extLst>
          </p:cNvPr>
          <p:cNvSpPr/>
          <p:nvPr/>
        </p:nvSpPr>
        <p:spPr>
          <a:xfrm>
            <a:off x="58797" y="3163143"/>
            <a:ext cx="500133" cy="13196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Web/App</a:t>
            </a:r>
            <a:r>
              <a:rPr lang="zh-CN" altLang="en-US" sz="1000" dirty="0"/>
              <a:t>前端埋点用户行为数据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A5641A4-BBCC-4119-8DF1-6E3BB830D827}"/>
              </a:ext>
            </a:extLst>
          </p:cNvPr>
          <p:cNvSpPr/>
          <p:nvPr/>
        </p:nvSpPr>
        <p:spPr>
          <a:xfrm>
            <a:off x="1454965" y="274236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42BD163-EB7F-49F2-B77C-9225F8AB3813}"/>
              </a:ext>
            </a:extLst>
          </p:cNvPr>
          <p:cNvSpPr/>
          <p:nvPr/>
        </p:nvSpPr>
        <p:spPr>
          <a:xfrm>
            <a:off x="753570" y="3636444"/>
            <a:ext cx="629907" cy="37308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BAA76AA-FE29-4594-8907-4B85626B3C93}"/>
              </a:ext>
            </a:extLst>
          </p:cNvPr>
          <p:cNvSpPr/>
          <p:nvPr/>
        </p:nvSpPr>
        <p:spPr>
          <a:xfrm>
            <a:off x="1491125" y="459729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0544628-747E-4819-95A1-4BE4D65A2DA8}"/>
              </a:ext>
            </a:extLst>
          </p:cNvPr>
          <p:cNvSpPr/>
          <p:nvPr/>
        </p:nvSpPr>
        <p:spPr>
          <a:xfrm>
            <a:off x="2628813" y="2741873"/>
            <a:ext cx="706319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07425CB-BE8D-4D60-AAF3-A61E3B47F0AF}"/>
              </a:ext>
            </a:extLst>
          </p:cNvPr>
          <p:cNvSpPr/>
          <p:nvPr/>
        </p:nvSpPr>
        <p:spPr>
          <a:xfrm>
            <a:off x="2617978" y="4586877"/>
            <a:ext cx="693584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4F18CDF-3825-4259-B946-E7FA8284B68B}"/>
              </a:ext>
            </a:extLst>
          </p:cNvPr>
          <p:cNvSpPr/>
          <p:nvPr/>
        </p:nvSpPr>
        <p:spPr>
          <a:xfrm>
            <a:off x="3434468" y="2675287"/>
            <a:ext cx="786901" cy="49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7F17EE5-6C04-4AF5-92F8-8AE85AC9D289}"/>
              </a:ext>
            </a:extLst>
          </p:cNvPr>
          <p:cNvSpPr/>
          <p:nvPr/>
        </p:nvSpPr>
        <p:spPr>
          <a:xfrm>
            <a:off x="3420072" y="4490871"/>
            <a:ext cx="786901" cy="5705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5EDCE74-BB1F-4A5E-B1E9-8E354D5DD997}"/>
              </a:ext>
            </a:extLst>
          </p:cNvPr>
          <p:cNvSpPr/>
          <p:nvPr/>
        </p:nvSpPr>
        <p:spPr>
          <a:xfrm>
            <a:off x="4522274" y="2944701"/>
            <a:ext cx="957739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AAB2F27-BA5D-4061-B886-D6152472E519}"/>
              </a:ext>
            </a:extLst>
          </p:cNvPr>
          <p:cNvSpPr/>
          <p:nvPr/>
        </p:nvSpPr>
        <p:spPr>
          <a:xfrm>
            <a:off x="4522275" y="3527649"/>
            <a:ext cx="95774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6607C0C-25A4-42F3-9BAA-25D432CDA529}"/>
              </a:ext>
            </a:extLst>
          </p:cNvPr>
          <p:cNvSpPr/>
          <p:nvPr/>
        </p:nvSpPr>
        <p:spPr>
          <a:xfrm>
            <a:off x="4522275" y="4134399"/>
            <a:ext cx="94648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DD41D7AD-72FF-4606-9ED6-803ADC382AEA}"/>
              </a:ext>
            </a:extLst>
          </p:cNvPr>
          <p:cNvCxnSpPr>
            <a:cxnSpLocks/>
            <a:stCxn id="139" idx="3"/>
            <a:endCxn id="141" idx="1"/>
          </p:cNvCxnSpPr>
          <p:nvPr/>
        </p:nvCxnSpPr>
        <p:spPr>
          <a:xfrm>
            <a:off x="558930" y="3822986"/>
            <a:ext cx="19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ADA89D61-3FA0-46B2-86E9-DA83A69D67C3}"/>
              </a:ext>
            </a:extLst>
          </p:cNvPr>
          <p:cNvCxnSpPr>
            <a:stCxn id="141" idx="3"/>
            <a:endCxn id="140" idx="1"/>
          </p:cNvCxnSpPr>
          <p:nvPr/>
        </p:nvCxnSpPr>
        <p:spPr>
          <a:xfrm flipV="1">
            <a:off x="1383477" y="2928911"/>
            <a:ext cx="71488" cy="89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794FFFD7-F7AA-462E-AF04-A925B99EAFC5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1383477" y="3822986"/>
            <a:ext cx="107648" cy="96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67FB8237-0046-4632-B34C-04551E0A68D4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 flipV="1">
            <a:off x="2465611" y="2928415"/>
            <a:ext cx="163202" cy="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68804710-E866-4863-BA33-85A2310CA414}"/>
              </a:ext>
            </a:extLst>
          </p:cNvPr>
          <p:cNvCxnSpPr>
            <a:cxnSpLocks/>
            <a:stCxn id="142" idx="3"/>
            <a:endCxn id="144" idx="1"/>
          </p:cNvCxnSpPr>
          <p:nvPr/>
        </p:nvCxnSpPr>
        <p:spPr>
          <a:xfrm flipV="1">
            <a:off x="2501771" y="4773419"/>
            <a:ext cx="116207" cy="10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0A63639A-B0E4-41AD-8795-6486363A5150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3335132" y="2922779"/>
            <a:ext cx="99336" cy="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B3456CA-031B-4C44-8E88-CE84FC91CF19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3311562" y="4773419"/>
            <a:ext cx="108510" cy="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3EA1A31-A68B-47CD-ACE9-B1B12ECAB177}"/>
              </a:ext>
            </a:extLst>
          </p:cNvPr>
          <p:cNvCxnSpPr>
            <a:cxnSpLocks/>
            <a:stCxn id="145" idx="3"/>
            <a:endCxn id="159" idx="1"/>
          </p:cNvCxnSpPr>
          <p:nvPr/>
        </p:nvCxnSpPr>
        <p:spPr>
          <a:xfrm>
            <a:off x="4221369" y="2922779"/>
            <a:ext cx="201570" cy="888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393D576-3272-4CC6-83E3-DE1FE6055D18}"/>
              </a:ext>
            </a:extLst>
          </p:cNvPr>
          <p:cNvCxnSpPr>
            <a:cxnSpLocks/>
            <a:stCxn id="146" idx="3"/>
            <a:endCxn id="159" idx="1"/>
          </p:cNvCxnSpPr>
          <p:nvPr/>
        </p:nvCxnSpPr>
        <p:spPr>
          <a:xfrm flipV="1">
            <a:off x="4206973" y="3811456"/>
            <a:ext cx="215966" cy="96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D43977C1-0B66-4283-89B7-0530A95B49B0}"/>
              </a:ext>
            </a:extLst>
          </p:cNvPr>
          <p:cNvSpPr/>
          <p:nvPr/>
        </p:nvSpPr>
        <p:spPr>
          <a:xfrm>
            <a:off x="4422939" y="2846774"/>
            <a:ext cx="1126853" cy="19293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68ABEB8E-267E-40EE-A1E7-305D6948B72A}"/>
              </a:ext>
            </a:extLst>
          </p:cNvPr>
          <p:cNvCxnSpPr>
            <a:cxnSpLocks/>
            <a:stCxn id="159" idx="3"/>
            <a:endCxn id="123" idx="1"/>
          </p:cNvCxnSpPr>
          <p:nvPr/>
        </p:nvCxnSpPr>
        <p:spPr>
          <a:xfrm flipV="1">
            <a:off x="5549792" y="3805180"/>
            <a:ext cx="252938" cy="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箭头: 上下 160">
            <a:extLst>
              <a:ext uri="{FF2B5EF4-FFF2-40B4-BE49-F238E27FC236}">
                <a16:creationId xmlns:a16="http://schemas.microsoft.com/office/drawing/2014/main" id="{C11946AB-67CE-4212-8C2B-9536E555D297}"/>
              </a:ext>
            </a:extLst>
          </p:cNvPr>
          <p:cNvSpPr/>
          <p:nvPr/>
        </p:nvSpPr>
        <p:spPr>
          <a:xfrm>
            <a:off x="4862487" y="4758542"/>
            <a:ext cx="308751" cy="12888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6877FC2-A582-4F07-BAE3-18BEBB82DC21}"/>
              </a:ext>
            </a:extLst>
          </p:cNvPr>
          <p:cNvSpPr/>
          <p:nvPr/>
        </p:nvSpPr>
        <p:spPr>
          <a:xfrm>
            <a:off x="4422939" y="1240560"/>
            <a:ext cx="97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27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E0323C21-49FD-41C3-A2DB-93714C327AC5}"/>
              </a:ext>
            </a:extLst>
          </p:cNvPr>
          <p:cNvSpPr/>
          <p:nvPr/>
        </p:nvSpPr>
        <p:spPr>
          <a:xfrm>
            <a:off x="3301701" y="3694630"/>
            <a:ext cx="88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F3298DA-4849-4E44-827D-6E9CBCB552FD}"/>
              </a:ext>
            </a:extLst>
          </p:cNvPr>
          <p:cNvSpPr/>
          <p:nvPr/>
        </p:nvSpPr>
        <p:spPr>
          <a:xfrm>
            <a:off x="8837516" y="2322394"/>
            <a:ext cx="1191353" cy="55650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数据应用层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ADS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7AA3715F-2D16-41BF-BEBA-E3A509054757}"/>
              </a:ext>
            </a:extLst>
          </p:cNvPr>
          <p:cNvSpPr/>
          <p:nvPr/>
        </p:nvSpPr>
        <p:spPr>
          <a:xfrm>
            <a:off x="8837516" y="2970347"/>
            <a:ext cx="1191353" cy="55650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数据主题层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DWT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B1AA003-623E-45CD-819A-AA14F6DECCC1}"/>
              </a:ext>
            </a:extLst>
          </p:cNvPr>
          <p:cNvSpPr/>
          <p:nvPr/>
        </p:nvSpPr>
        <p:spPr>
          <a:xfrm>
            <a:off x="8853839" y="3627503"/>
            <a:ext cx="1190331" cy="61089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服务数据层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7EC786E-B298-4F0D-814F-7BEB555144F0}"/>
              </a:ext>
            </a:extLst>
          </p:cNvPr>
          <p:cNvSpPr/>
          <p:nvPr/>
        </p:nvSpPr>
        <p:spPr>
          <a:xfrm>
            <a:off x="8844082" y="4339055"/>
            <a:ext cx="1191353" cy="544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明细数据层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DWD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8781A9A6-2671-4C97-963A-356A82462CE1}"/>
              </a:ext>
            </a:extLst>
          </p:cNvPr>
          <p:cNvSpPr/>
          <p:nvPr/>
        </p:nvSpPr>
        <p:spPr>
          <a:xfrm>
            <a:off x="8853227" y="4976850"/>
            <a:ext cx="1190943" cy="61089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原始数据层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ODS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04605F3-DDAE-46E5-99C5-B14DEA1FA398}"/>
              </a:ext>
            </a:extLst>
          </p:cNvPr>
          <p:cNvSpPr/>
          <p:nvPr/>
        </p:nvSpPr>
        <p:spPr>
          <a:xfrm>
            <a:off x="8674314" y="1899800"/>
            <a:ext cx="1510436" cy="381971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569792B5-3C44-4F91-BD9C-47A6E97A2432}"/>
              </a:ext>
            </a:extLst>
          </p:cNvPr>
          <p:cNvCxnSpPr>
            <a:cxnSpLocks/>
            <a:stCxn id="197" idx="0"/>
            <a:endCxn id="124" idx="2"/>
          </p:cNvCxnSpPr>
          <p:nvPr/>
        </p:nvCxnSpPr>
        <p:spPr>
          <a:xfrm flipV="1">
            <a:off x="9430604" y="851602"/>
            <a:ext cx="1" cy="29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386BD9C-1E0A-4A63-8FDA-BD300A5CBC99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 flipV="1">
            <a:off x="10122174" y="556660"/>
            <a:ext cx="7192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5814FBD4-9487-4AD7-AB77-9FB8AD727C85}"/>
              </a:ext>
            </a:extLst>
          </p:cNvPr>
          <p:cNvCxnSpPr>
            <a:cxnSpLocks/>
            <a:stCxn id="167" idx="3"/>
            <a:endCxn id="132" idx="1"/>
          </p:cNvCxnSpPr>
          <p:nvPr/>
        </p:nvCxnSpPr>
        <p:spPr>
          <a:xfrm flipV="1">
            <a:off x="10035435" y="3772782"/>
            <a:ext cx="808366" cy="83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E6F262DA-130C-453E-9A44-74C2462A3C4D}"/>
              </a:ext>
            </a:extLst>
          </p:cNvPr>
          <p:cNvSpPr/>
          <p:nvPr/>
        </p:nvSpPr>
        <p:spPr>
          <a:xfrm>
            <a:off x="8870041" y="1907264"/>
            <a:ext cx="10374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rgbClr val="FF0000"/>
                </a:solidFill>
              </a:rPr>
              <a:t>数仓</a:t>
            </a:r>
            <a:r>
              <a:rPr lang="en-US" altLang="zh-CN" sz="1000" dirty="0">
                <a:solidFill>
                  <a:srgbClr val="FF0000"/>
                </a:solidFill>
              </a:rPr>
              <a:t>100</a:t>
            </a:r>
            <a:r>
              <a:rPr lang="zh-CN" altLang="en-US" sz="1000" dirty="0">
                <a:solidFill>
                  <a:srgbClr val="FF0000"/>
                </a:solidFill>
              </a:rPr>
              <a:t>多张表</a:t>
            </a:r>
            <a:endParaRPr lang="en-US" altLang="zh-CN" sz="1000" dirty="0">
              <a:solidFill>
                <a:srgbClr val="FF0000"/>
              </a:solidFill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10DC339B-4BEB-43C2-8DB0-B56393F3C7DD}"/>
              </a:ext>
            </a:extLst>
          </p:cNvPr>
          <p:cNvSpPr/>
          <p:nvPr/>
        </p:nvSpPr>
        <p:spPr>
          <a:xfrm>
            <a:off x="8813476" y="2072178"/>
            <a:ext cx="11913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Hive On Spark3.0.0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B9490A47-5042-4E30-B446-85CF7BD8FEB7}"/>
              </a:ext>
            </a:extLst>
          </p:cNvPr>
          <p:cNvSpPr/>
          <p:nvPr/>
        </p:nvSpPr>
        <p:spPr>
          <a:xfrm>
            <a:off x="10838180" y="4860861"/>
            <a:ext cx="1084932" cy="72579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存储</a:t>
            </a:r>
            <a:r>
              <a:rPr lang="en-US" altLang="zh-CN" sz="1000" dirty="0"/>
              <a:t>Hbase</a:t>
            </a:r>
            <a:endParaRPr lang="zh-CN" altLang="en-US" sz="1000" dirty="0"/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59C436F-000F-4B5D-9D62-F079B69FA2EF}"/>
              </a:ext>
            </a:extLst>
          </p:cNvPr>
          <p:cNvCxnSpPr>
            <a:cxnSpLocks/>
            <a:stCxn id="132" idx="2"/>
            <a:endCxn id="194" idx="0"/>
          </p:cNvCxnSpPr>
          <p:nvPr/>
        </p:nvCxnSpPr>
        <p:spPr>
          <a:xfrm flipH="1">
            <a:off x="11380646" y="4116563"/>
            <a:ext cx="5621" cy="7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>
            <a:extLst>
              <a:ext uri="{FF2B5EF4-FFF2-40B4-BE49-F238E27FC236}">
                <a16:creationId xmlns:a16="http://schemas.microsoft.com/office/drawing/2014/main" id="{1FCB9E3B-C2E9-41F9-BB9F-8B6DCCDB34F0}"/>
              </a:ext>
            </a:extLst>
          </p:cNvPr>
          <p:cNvSpPr/>
          <p:nvPr/>
        </p:nvSpPr>
        <p:spPr>
          <a:xfrm>
            <a:off x="8831072" y="1146551"/>
            <a:ext cx="1199063" cy="46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1D8C0472-F7A2-432F-A963-EC1B933A086A}"/>
              </a:ext>
            </a:extLst>
          </p:cNvPr>
          <p:cNvCxnSpPr>
            <a:cxnSpLocks/>
            <a:stCxn id="169" idx="0"/>
            <a:endCxn id="197" idx="2"/>
          </p:cNvCxnSpPr>
          <p:nvPr/>
        </p:nvCxnSpPr>
        <p:spPr>
          <a:xfrm flipV="1">
            <a:off x="9429532" y="1615936"/>
            <a:ext cx="1072" cy="28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1EDACFBB-AFD2-4B4F-91C0-C107629F88C5}"/>
              </a:ext>
            </a:extLst>
          </p:cNvPr>
          <p:cNvSpPr/>
          <p:nvPr/>
        </p:nvSpPr>
        <p:spPr>
          <a:xfrm>
            <a:off x="568898" y="89928"/>
            <a:ext cx="41344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三、项目流程图</a:t>
            </a:r>
          </a:p>
        </p:txBody>
      </p:sp>
    </p:spTree>
    <p:extLst>
      <p:ext uri="{BB962C8B-B14F-4D97-AF65-F5344CB8AC3E}">
        <p14:creationId xmlns:p14="http://schemas.microsoft.com/office/powerpoint/2010/main" val="7863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22" grpId="0" animBg="1"/>
      <p:bldP spid="123" grpId="0" animBg="1"/>
      <p:bldP spid="124" grpId="0" animBg="1"/>
      <p:bldP spid="125" grpId="0" animBg="1"/>
      <p:bldP spid="129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9" grpId="0" animBg="1"/>
      <p:bldP spid="161" grpId="0" animBg="1"/>
      <p:bldP spid="162" grpId="0"/>
      <p:bldP spid="163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5" grpId="0"/>
      <p:bldP spid="180" grpId="0"/>
      <p:bldP spid="194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1F4F3E0-62E4-40C4-BB4F-563CC240DB35}"/>
              </a:ext>
            </a:extLst>
          </p:cNvPr>
          <p:cNvSpPr/>
          <p:nvPr/>
        </p:nvSpPr>
        <p:spPr>
          <a:xfrm>
            <a:off x="4197785" y="26633"/>
            <a:ext cx="3262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四、项目环境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6D840B-A89C-45B7-A9C1-3047D539E9B7}"/>
              </a:ext>
            </a:extLst>
          </p:cNvPr>
          <p:cNvSpPr txBox="1"/>
          <p:nvPr/>
        </p:nvSpPr>
        <p:spPr>
          <a:xfrm>
            <a:off x="753051" y="4357991"/>
            <a:ext cx="6036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主机环境：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Windows 10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AMD Ryzen 7 4800U with Radeon Graphics 1.80 GHz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16GB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512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固态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26" name="图片 18">
            <a:extLst>
              <a:ext uri="{FF2B5EF4-FFF2-40B4-BE49-F238E27FC236}">
                <a16:creationId xmlns:a16="http://schemas.microsoft.com/office/drawing/2014/main" id="{EADAD753-B718-45D9-898E-801E7D62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09" y="1159348"/>
            <a:ext cx="2276797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20">
            <a:extLst>
              <a:ext uri="{FF2B5EF4-FFF2-40B4-BE49-F238E27FC236}">
                <a16:creationId xmlns:a16="http://schemas.microsoft.com/office/drawing/2014/main" id="{AF5FFFAD-2D32-401F-B2CA-13BEEAB7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60" y="1159348"/>
            <a:ext cx="2371663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22">
            <a:extLst>
              <a:ext uri="{FF2B5EF4-FFF2-40B4-BE49-F238E27FC236}">
                <a16:creationId xmlns:a16="http://schemas.microsoft.com/office/drawing/2014/main" id="{92C065C4-B96B-4E1A-B83A-6DE88FCB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85" y="1159348"/>
            <a:ext cx="2466530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31AC5E-16D6-42E7-96F5-11236633DD56}"/>
              </a:ext>
            </a:extLst>
          </p:cNvPr>
          <p:cNvSpPr txBox="1"/>
          <p:nvPr/>
        </p:nvSpPr>
        <p:spPr>
          <a:xfrm>
            <a:off x="7231545" y="4357991"/>
            <a:ext cx="4305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在本地搭建三台虚拟机，配置如下：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操作系统：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CentOS 7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50GB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15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195">
            <a:extLst>
              <a:ext uri="{FF2B5EF4-FFF2-40B4-BE49-F238E27FC236}">
                <a16:creationId xmlns:a16="http://schemas.microsoft.com/office/drawing/2014/main" id="{30FEF82F-003D-418C-991C-CF4AC0ED04D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7781543">
            <a:off x="326497" y="849416"/>
            <a:ext cx="6603087" cy="4872901"/>
            <a:chOff x="182880" y="-2758440"/>
            <a:chExt cx="16206673" cy="11855895"/>
          </a:xfrm>
        </p:grpSpPr>
        <p:sp>
          <p:nvSpPr>
            <p:cNvPr id="5" name="PA-弧形 196">
              <a:extLst>
                <a:ext uri="{FF2B5EF4-FFF2-40B4-BE49-F238E27FC236}">
                  <a16:creationId xmlns:a16="http://schemas.microsoft.com/office/drawing/2014/main" id="{4173C449-F6CB-43CD-A18B-EE1408EAFFE6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 rot="762967">
              <a:off x="593219" y="-2179060"/>
              <a:ext cx="12571242" cy="10951945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" name="PA-弧形 197">
              <a:extLst>
                <a:ext uri="{FF2B5EF4-FFF2-40B4-BE49-F238E27FC236}">
                  <a16:creationId xmlns:a16="http://schemas.microsoft.com/office/drawing/2014/main" id="{DA1A127B-ADD3-4088-BF59-51237240C53F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 rot="839263">
              <a:off x="634254" y="-2121122"/>
              <a:ext cx="12691467" cy="1091023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PA-弧形 198">
              <a:extLst>
                <a:ext uri="{FF2B5EF4-FFF2-40B4-BE49-F238E27FC236}">
                  <a16:creationId xmlns:a16="http://schemas.microsoft.com/office/drawing/2014/main" id="{60A9028F-C15F-41FB-B20B-DE9FEA46A118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 rot="915560">
              <a:off x="675287" y="-2063184"/>
              <a:ext cx="12811684" cy="1086852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PA-弧形 199">
              <a:extLst>
                <a:ext uri="{FF2B5EF4-FFF2-40B4-BE49-F238E27FC236}">
                  <a16:creationId xmlns:a16="http://schemas.microsoft.com/office/drawing/2014/main" id="{9B68A290-A26D-4F04-A7C3-29606936FBF9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 rot="991857">
              <a:off x="716322" y="-2005246"/>
              <a:ext cx="12931902" cy="1082681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PA-弧形 200">
              <a:extLst>
                <a:ext uri="{FF2B5EF4-FFF2-40B4-BE49-F238E27FC236}">
                  <a16:creationId xmlns:a16="http://schemas.microsoft.com/office/drawing/2014/main" id="{376B7583-DF82-40B9-8C6E-A02655CDFB79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 rot="1068153">
              <a:off x="757353" y="-1947308"/>
              <a:ext cx="13052128" cy="1078510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PA-弧形 201">
              <a:extLst>
                <a:ext uri="{FF2B5EF4-FFF2-40B4-BE49-F238E27FC236}">
                  <a16:creationId xmlns:a16="http://schemas.microsoft.com/office/drawing/2014/main" id="{CF927513-F540-4A4A-83D1-F3B0223F647C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 rot="1144450">
              <a:off x="798387" y="-1889370"/>
              <a:ext cx="13172344" cy="1074339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PA-弧形 202">
              <a:extLst>
                <a:ext uri="{FF2B5EF4-FFF2-40B4-BE49-F238E27FC236}">
                  <a16:creationId xmlns:a16="http://schemas.microsoft.com/office/drawing/2014/main" id="{5837EBAD-4760-4612-8855-563A0024F847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 rot="1220747">
              <a:off x="839420" y="-1831432"/>
              <a:ext cx="13292563" cy="1070168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弧形 203">
              <a:extLst>
                <a:ext uri="{FF2B5EF4-FFF2-40B4-BE49-F238E27FC236}">
                  <a16:creationId xmlns:a16="http://schemas.microsoft.com/office/drawing/2014/main" id="{6A647579-7454-4D8F-87D5-C13307460907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 rot="1297043">
              <a:off x="880454" y="-1773494"/>
              <a:ext cx="13412788" cy="1065997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PA-弧形 204">
              <a:extLst>
                <a:ext uri="{FF2B5EF4-FFF2-40B4-BE49-F238E27FC236}">
                  <a16:creationId xmlns:a16="http://schemas.microsoft.com/office/drawing/2014/main" id="{B3FF7CA3-3F5C-4825-A0B9-3B957FB6E5AF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 rot="1373340">
              <a:off x="921488" y="-1715556"/>
              <a:ext cx="13533006" cy="1061826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弧形 205">
              <a:extLst>
                <a:ext uri="{FF2B5EF4-FFF2-40B4-BE49-F238E27FC236}">
                  <a16:creationId xmlns:a16="http://schemas.microsoft.com/office/drawing/2014/main" id="{FB8E3CB8-1426-46C1-A5C8-C35FF199B366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 rot="1449637">
              <a:off x="962526" y="-1657618"/>
              <a:ext cx="13653225" cy="1057655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PA-弧形 206">
              <a:extLst>
                <a:ext uri="{FF2B5EF4-FFF2-40B4-BE49-F238E27FC236}">
                  <a16:creationId xmlns:a16="http://schemas.microsoft.com/office/drawing/2014/main" id="{019775AE-114B-4B45-818D-85E4681C77EE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 rot="1525933">
              <a:off x="1003558" y="-1599680"/>
              <a:ext cx="13773450" cy="1053484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PA-弧形 207">
              <a:extLst>
                <a:ext uri="{FF2B5EF4-FFF2-40B4-BE49-F238E27FC236}">
                  <a16:creationId xmlns:a16="http://schemas.microsoft.com/office/drawing/2014/main" id="{37964B4C-6223-4CC9-9E61-DE7702B2AAA9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 rot="1602230">
              <a:off x="1044594" y="-1541742"/>
              <a:ext cx="13893669" cy="1049314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PA-弧形 208">
              <a:extLst>
                <a:ext uri="{FF2B5EF4-FFF2-40B4-BE49-F238E27FC236}">
                  <a16:creationId xmlns:a16="http://schemas.microsoft.com/office/drawing/2014/main" id="{0AF140F6-1F3A-4864-9BAD-087C6313A9FE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 rot="1678527">
              <a:off x="1085629" y="-1483804"/>
              <a:ext cx="14013886" cy="1045143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PA-弧形 209">
              <a:extLst>
                <a:ext uri="{FF2B5EF4-FFF2-40B4-BE49-F238E27FC236}">
                  <a16:creationId xmlns:a16="http://schemas.microsoft.com/office/drawing/2014/main" id="{9F542FEA-04F0-4530-9805-E3806A1467BB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 rot="1754824">
              <a:off x="1126659" y="-1425866"/>
              <a:ext cx="14134102" cy="1040972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PA-弧形 210">
              <a:extLst>
                <a:ext uri="{FF2B5EF4-FFF2-40B4-BE49-F238E27FC236}">
                  <a16:creationId xmlns:a16="http://schemas.microsoft.com/office/drawing/2014/main" id="{3A3D2B34-6E90-4347-A197-FBBF01EDE1B8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 rot="1831120">
              <a:off x="1167689" y="-1367928"/>
              <a:ext cx="14254331" cy="1036801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3968253-53E6-49D9-BC28-7CD294C9FB67}"/>
                </a:ext>
              </a:extLst>
            </p:cNvPr>
            <p:cNvGrpSpPr/>
            <p:nvPr/>
          </p:nvGrpSpPr>
          <p:grpSpPr>
            <a:xfrm>
              <a:off x="182880" y="-2758440"/>
              <a:ext cx="16206673" cy="11855895"/>
              <a:chOff x="182880" y="-2758440"/>
              <a:chExt cx="16206673" cy="11855895"/>
            </a:xfrm>
          </p:grpSpPr>
          <p:sp>
            <p:nvSpPr>
              <p:cNvPr id="21" name="PA-弧形 212">
                <a:extLst>
                  <a:ext uri="{FF2B5EF4-FFF2-40B4-BE49-F238E27FC236}">
                    <a16:creationId xmlns:a16="http://schemas.microsoft.com/office/drawing/2014/main" id="{4F78521B-097A-4AF5-806B-6D30AE53EFD8}"/>
                  </a:ext>
                </a:extLst>
              </p:cNvPr>
              <p:cNvSpPr/>
              <p:nvPr>
                <p:custDataLst>
                  <p:tags r:id="rId182"/>
                </p:custDataLst>
              </p:nvPr>
            </p:nvSpPr>
            <p:spPr>
              <a:xfrm>
                <a:off x="182880" y="-2758440"/>
                <a:ext cx="11369040" cy="1136904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>
                <a:solidFill>
                  <a:srgbClr val="04C8F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" name="PA-弧形 213">
                <a:extLst>
                  <a:ext uri="{FF2B5EF4-FFF2-40B4-BE49-F238E27FC236}">
                    <a16:creationId xmlns:a16="http://schemas.microsoft.com/office/drawing/2014/main" id="{EC2E38DE-6158-4783-B30C-83AA5D7C44CF}"/>
                  </a:ext>
                </a:extLst>
              </p:cNvPr>
              <p:cNvSpPr/>
              <p:nvPr>
                <p:custDataLst>
                  <p:tags r:id="rId183"/>
                </p:custDataLst>
              </p:nvPr>
            </p:nvSpPr>
            <p:spPr>
              <a:xfrm rot="76297">
                <a:off x="223914" y="-2700502"/>
                <a:ext cx="11489259" cy="1132733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" name="PA-弧形 214">
                <a:extLst>
                  <a:ext uri="{FF2B5EF4-FFF2-40B4-BE49-F238E27FC236}">
                    <a16:creationId xmlns:a16="http://schemas.microsoft.com/office/drawing/2014/main" id="{FE4230F0-4A56-4142-99F8-D4BA9C17B99D}"/>
                  </a:ext>
                </a:extLst>
              </p:cNvPr>
              <p:cNvSpPr/>
              <p:nvPr>
                <p:custDataLst>
                  <p:tags r:id="rId184"/>
                </p:custDataLst>
              </p:nvPr>
            </p:nvSpPr>
            <p:spPr>
              <a:xfrm rot="152593">
                <a:off x="264949" y="-2642564"/>
                <a:ext cx="11609481" cy="1128562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" name="PA-弧形 215">
                <a:extLst>
                  <a:ext uri="{FF2B5EF4-FFF2-40B4-BE49-F238E27FC236}">
                    <a16:creationId xmlns:a16="http://schemas.microsoft.com/office/drawing/2014/main" id="{B116DCA2-9C83-42F0-872D-5356FC8B1BD7}"/>
                  </a:ext>
                </a:extLst>
              </p:cNvPr>
              <p:cNvSpPr/>
              <p:nvPr>
                <p:custDataLst>
                  <p:tags r:id="rId185"/>
                </p:custDataLst>
              </p:nvPr>
            </p:nvSpPr>
            <p:spPr>
              <a:xfrm rot="228890">
                <a:off x="305983" y="-2584626"/>
                <a:ext cx="11729701" cy="1124391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5" name="PA-弧形 216">
                <a:extLst>
                  <a:ext uri="{FF2B5EF4-FFF2-40B4-BE49-F238E27FC236}">
                    <a16:creationId xmlns:a16="http://schemas.microsoft.com/office/drawing/2014/main" id="{4203134F-B125-4C5B-8124-31CB5A755F57}"/>
                  </a:ext>
                </a:extLst>
              </p:cNvPr>
              <p:cNvSpPr/>
              <p:nvPr>
                <p:custDataLst>
                  <p:tags r:id="rId186"/>
                </p:custDataLst>
              </p:nvPr>
            </p:nvSpPr>
            <p:spPr>
              <a:xfrm rot="305187">
                <a:off x="347014" y="-2526688"/>
                <a:ext cx="11849920" cy="1120220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" name="PA-弧形 217">
                <a:extLst>
                  <a:ext uri="{FF2B5EF4-FFF2-40B4-BE49-F238E27FC236}">
                    <a16:creationId xmlns:a16="http://schemas.microsoft.com/office/drawing/2014/main" id="{011A9BA5-492B-43E7-9B75-9A7C672B7D89}"/>
                  </a:ext>
                </a:extLst>
              </p:cNvPr>
              <p:cNvSpPr/>
              <p:nvPr>
                <p:custDataLst>
                  <p:tags r:id="rId187"/>
                </p:custDataLst>
              </p:nvPr>
            </p:nvSpPr>
            <p:spPr>
              <a:xfrm rot="381483">
                <a:off x="388048" y="-2468750"/>
                <a:ext cx="11970143" cy="111604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7" name="PA-弧形 218">
                <a:extLst>
                  <a:ext uri="{FF2B5EF4-FFF2-40B4-BE49-F238E27FC236}">
                    <a16:creationId xmlns:a16="http://schemas.microsoft.com/office/drawing/2014/main" id="{F30B044A-76D4-4282-8101-D46F44A01803}"/>
                  </a:ext>
                </a:extLst>
              </p:cNvPr>
              <p:cNvSpPr/>
              <p:nvPr>
                <p:custDataLst>
                  <p:tags r:id="rId188"/>
                </p:custDataLst>
              </p:nvPr>
            </p:nvSpPr>
            <p:spPr>
              <a:xfrm rot="457780">
                <a:off x="429080" y="-2410812"/>
                <a:ext cx="12090363" cy="111187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8" name="PA-弧形 219">
                <a:extLst>
                  <a:ext uri="{FF2B5EF4-FFF2-40B4-BE49-F238E27FC236}">
                    <a16:creationId xmlns:a16="http://schemas.microsoft.com/office/drawing/2014/main" id="{0FD6CE2E-9D0C-4E87-BBAB-17427021A4B1}"/>
                  </a:ext>
                </a:extLst>
              </p:cNvPr>
              <p:cNvSpPr/>
              <p:nvPr>
                <p:custDataLst>
                  <p:tags r:id="rId189"/>
                </p:custDataLst>
              </p:nvPr>
            </p:nvSpPr>
            <p:spPr>
              <a:xfrm rot="534077">
                <a:off x="470116" y="-2352874"/>
                <a:ext cx="12210581" cy="110770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9" name="PA-弧形 220">
                <a:extLst>
                  <a:ext uri="{FF2B5EF4-FFF2-40B4-BE49-F238E27FC236}">
                    <a16:creationId xmlns:a16="http://schemas.microsoft.com/office/drawing/2014/main" id="{11AAA48C-1FF2-42B6-9793-8E83AD158D18}"/>
                  </a:ext>
                </a:extLst>
              </p:cNvPr>
              <p:cNvSpPr/>
              <p:nvPr>
                <p:custDataLst>
                  <p:tags r:id="rId190"/>
                </p:custDataLst>
              </p:nvPr>
            </p:nvSpPr>
            <p:spPr>
              <a:xfrm rot="610373">
                <a:off x="511153" y="-2294936"/>
                <a:ext cx="12330804" cy="110353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0" name="PA-弧形 221">
                <a:extLst>
                  <a:ext uri="{FF2B5EF4-FFF2-40B4-BE49-F238E27FC236}">
                    <a16:creationId xmlns:a16="http://schemas.microsoft.com/office/drawing/2014/main" id="{D685BE19-8AE0-4111-BB17-BD443D9F9086}"/>
                  </a:ext>
                </a:extLst>
              </p:cNvPr>
              <p:cNvSpPr/>
              <p:nvPr>
                <p:custDataLst>
                  <p:tags r:id="rId191"/>
                </p:custDataLst>
              </p:nvPr>
            </p:nvSpPr>
            <p:spPr>
              <a:xfrm rot="686670">
                <a:off x="552187" y="-2236998"/>
                <a:ext cx="12451024" cy="109936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1" name="PA-弧形 222">
                <a:extLst>
                  <a:ext uri="{FF2B5EF4-FFF2-40B4-BE49-F238E27FC236}">
                    <a16:creationId xmlns:a16="http://schemas.microsoft.com/office/drawing/2014/main" id="{EEACE91B-206B-4CC7-861E-B2B8237D66ED}"/>
                  </a:ext>
                </a:extLst>
              </p:cNvPr>
              <p:cNvSpPr/>
              <p:nvPr>
                <p:custDataLst>
                  <p:tags r:id="rId192"/>
                </p:custDataLst>
              </p:nvPr>
            </p:nvSpPr>
            <p:spPr>
              <a:xfrm rot="1907417">
                <a:off x="1208731" y="-1309990"/>
                <a:ext cx="14374547" cy="1032630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2" name="PA-弧形 223">
                <a:extLst>
                  <a:ext uri="{FF2B5EF4-FFF2-40B4-BE49-F238E27FC236}">
                    <a16:creationId xmlns:a16="http://schemas.microsoft.com/office/drawing/2014/main" id="{F87E45AE-CB12-4551-99EA-A46A802AE2E1}"/>
                  </a:ext>
                </a:extLst>
              </p:cNvPr>
              <p:cNvSpPr/>
              <p:nvPr>
                <p:custDataLst>
                  <p:tags r:id="rId193"/>
                </p:custDataLst>
              </p:nvPr>
            </p:nvSpPr>
            <p:spPr>
              <a:xfrm rot="1983714">
                <a:off x="1249764" y="-1252052"/>
                <a:ext cx="14494764" cy="102845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3" name="PA-弧形 224">
                <a:extLst>
                  <a:ext uri="{FF2B5EF4-FFF2-40B4-BE49-F238E27FC236}">
                    <a16:creationId xmlns:a16="http://schemas.microsoft.com/office/drawing/2014/main" id="{ED46DC71-E878-437D-8456-B4B8DFA8825F}"/>
                  </a:ext>
                </a:extLst>
              </p:cNvPr>
              <p:cNvSpPr/>
              <p:nvPr>
                <p:custDataLst>
                  <p:tags r:id="rId194"/>
                </p:custDataLst>
              </p:nvPr>
            </p:nvSpPr>
            <p:spPr>
              <a:xfrm rot="2060010">
                <a:off x="1290799" y="-1194114"/>
                <a:ext cx="14614992" cy="102428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4" name="PA-弧形 225">
                <a:extLst>
                  <a:ext uri="{FF2B5EF4-FFF2-40B4-BE49-F238E27FC236}">
                    <a16:creationId xmlns:a16="http://schemas.microsoft.com/office/drawing/2014/main" id="{B0C88A4F-49CC-4A89-B9BE-A32F97AB5ECF}"/>
                  </a:ext>
                </a:extLst>
              </p:cNvPr>
              <p:cNvSpPr/>
              <p:nvPr>
                <p:custDataLst>
                  <p:tags r:id="rId195"/>
                </p:custDataLst>
              </p:nvPr>
            </p:nvSpPr>
            <p:spPr>
              <a:xfrm rot="2136307">
                <a:off x="1331829" y="-1136176"/>
                <a:ext cx="14735207" cy="102011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5" name="PA-弧形 226">
                <a:extLst>
                  <a:ext uri="{FF2B5EF4-FFF2-40B4-BE49-F238E27FC236}">
                    <a16:creationId xmlns:a16="http://schemas.microsoft.com/office/drawing/2014/main" id="{0E618535-63BB-411F-AC0D-9C046E3B45B9}"/>
                  </a:ext>
                </a:extLst>
              </p:cNvPr>
              <p:cNvSpPr/>
              <p:nvPr>
                <p:custDataLst>
                  <p:tags r:id="rId196"/>
                </p:custDataLst>
              </p:nvPr>
            </p:nvSpPr>
            <p:spPr>
              <a:xfrm rot="2212603">
                <a:off x="1372864" y="-1078238"/>
                <a:ext cx="14855425" cy="101594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6" name="PA-弧形 227">
                <a:extLst>
                  <a:ext uri="{FF2B5EF4-FFF2-40B4-BE49-F238E27FC236}">
                    <a16:creationId xmlns:a16="http://schemas.microsoft.com/office/drawing/2014/main" id="{A59DEEB1-904D-4BB3-90BC-A57283739C14}"/>
                  </a:ext>
                </a:extLst>
              </p:cNvPr>
              <p:cNvSpPr/>
              <p:nvPr>
                <p:custDataLst>
                  <p:tags r:id="rId197"/>
                </p:custDataLst>
              </p:nvPr>
            </p:nvSpPr>
            <p:spPr>
              <a:xfrm rot="2288900">
                <a:off x="1413900" y="-1020300"/>
                <a:ext cx="14975653" cy="101177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C749DCB4-DC76-4C7D-83ED-75FC741EB680}"/>
              </a:ext>
            </a:extLst>
          </p:cNvPr>
          <p:cNvSpPr/>
          <p:nvPr/>
        </p:nvSpPr>
        <p:spPr>
          <a:xfrm>
            <a:off x="6847369" y="-10535"/>
            <a:ext cx="8371540" cy="6858001"/>
          </a:xfrm>
          <a:prstGeom prst="parallelogram">
            <a:avLst>
              <a:gd name="adj" fmla="val 34234"/>
            </a:avLst>
          </a:pr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E8D3AA27-B942-4476-98E1-B58E8F187696}"/>
              </a:ext>
            </a:extLst>
          </p:cNvPr>
          <p:cNvSpPr/>
          <p:nvPr/>
        </p:nvSpPr>
        <p:spPr>
          <a:xfrm>
            <a:off x="7091180" y="29499"/>
            <a:ext cx="8371540" cy="6858001"/>
          </a:xfrm>
          <a:prstGeom prst="parallelogram">
            <a:avLst>
              <a:gd name="adj" fmla="val 34234"/>
            </a:avLst>
          </a:prstGeom>
          <a:solidFill>
            <a:srgbClr val="0C183B"/>
          </a:soli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PA-平行四边形 91">
            <a:extLst>
              <a:ext uri="{FF2B5EF4-FFF2-40B4-BE49-F238E27FC236}">
                <a16:creationId xmlns:a16="http://schemas.microsoft.com/office/drawing/2014/main" id="{A347A8A9-2EF0-487B-8AD8-D6ACBD3CA9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4657963" y="57475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0" name="PA-平行四边形 89">
            <a:extLst>
              <a:ext uri="{FF2B5EF4-FFF2-40B4-BE49-F238E27FC236}">
                <a16:creationId xmlns:a16="http://schemas.microsoft.com/office/drawing/2014/main" id="{B1381B11-DF75-4468-B940-D5B50A6B22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3829010" y="683521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1" name="PA-平行四边形 91">
            <a:extLst>
              <a:ext uri="{FF2B5EF4-FFF2-40B4-BE49-F238E27FC236}">
                <a16:creationId xmlns:a16="http://schemas.microsoft.com/office/drawing/2014/main" id="{94920BF9-04E5-471F-B00C-EEC656EA80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863991" y="1516437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2" name="PA-平行四边形 89">
            <a:extLst>
              <a:ext uri="{FF2B5EF4-FFF2-40B4-BE49-F238E27FC236}">
                <a16:creationId xmlns:a16="http://schemas.microsoft.com/office/drawing/2014/main" id="{DC0B01DA-0E49-4233-8825-CBC9A2C198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181332" y="581455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PA-平行四边形 89">
            <a:extLst>
              <a:ext uri="{FF2B5EF4-FFF2-40B4-BE49-F238E27FC236}">
                <a16:creationId xmlns:a16="http://schemas.microsoft.com/office/drawing/2014/main" id="{6F1BFE3A-065D-4718-9363-9570CE198C6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951460" y="556204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PA-平行四边形 91">
            <a:extLst>
              <a:ext uri="{FF2B5EF4-FFF2-40B4-BE49-F238E27FC236}">
                <a16:creationId xmlns:a16="http://schemas.microsoft.com/office/drawing/2014/main" id="{1CFF1E51-B069-4A96-9C73-2773CE9787E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11002521" y="163373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5" name="PA-平行四边形 89">
            <a:extLst>
              <a:ext uri="{FF2B5EF4-FFF2-40B4-BE49-F238E27FC236}">
                <a16:creationId xmlns:a16="http://schemas.microsoft.com/office/drawing/2014/main" id="{EB30C99D-16CA-4E54-AAA4-223EF39CEFF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10173568" y="1742501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C49B93-382F-4018-A701-32F18B005BDA}"/>
              </a:ext>
            </a:extLst>
          </p:cNvPr>
          <p:cNvGrpSpPr/>
          <p:nvPr/>
        </p:nvGrpSpPr>
        <p:grpSpPr>
          <a:xfrm>
            <a:off x="6956781" y="302284"/>
            <a:ext cx="4526523" cy="518464"/>
            <a:chOff x="7333037" y="1558236"/>
            <a:chExt cx="3438280" cy="920932"/>
          </a:xfrm>
        </p:grpSpPr>
        <p:grpSp>
          <p:nvGrpSpPr>
            <p:cNvPr id="47" name="PA-组合 7">
              <a:extLst>
                <a:ext uri="{FF2B5EF4-FFF2-40B4-BE49-F238E27FC236}">
                  <a16:creationId xmlns:a16="http://schemas.microsoft.com/office/drawing/2014/main" id="{B68A09E1-9E86-477F-98F5-D9A6EFCE9A41}"/>
                </a:ext>
              </a:extLst>
            </p:cNvPr>
            <p:cNvGrpSpPr/>
            <p:nvPr>
              <p:custDataLst>
                <p:tags r:id="rId153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50" name="PA-平行四边形 143">
                <a:extLst>
                  <a:ext uri="{FF2B5EF4-FFF2-40B4-BE49-F238E27FC236}">
                    <a16:creationId xmlns:a16="http://schemas.microsoft.com/office/drawing/2014/main" id="{9B8C0C49-40E3-47DE-AB74-B94754C07D03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1" name="PA-任意多边形 9">
                <a:extLst>
                  <a:ext uri="{FF2B5EF4-FFF2-40B4-BE49-F238E27FC236}">
                    <a16:creationId xmlns:a16="http://schemas.microsoft.com/office/drawing/2014/main" id="{9F44FD09-9919-4AED-9BF2-095332F329AD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2" name="PA-任意多边形 10">
                <a:extLst>
                  <a:ext uri="{FF2B5EF4-FFF2-40B4-BE49-F238E27FC236}">
                    <a16:creationId xmlns:a16="http://schemas.microsoft.com/office/drawing/2014/main" id="{6B9C0620-319D-4BD8-8671-CD0C0011AA1C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PA-任意多边形 11">
                <a:extLst>
                  <a:ext uri="{FF2B5EF4-FFF2-40B4-BE49-F238E27FC236}">
                    <a16:creationId xmlns:a16="http://schemas.microsoft.com/office/drawing/2014/main" id="{222AC023-ED25-448D-AE6D-F656BF54AB53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4" name="PA-任意多边形 12">
                <a:extLst>
                  <a:ext uri="{FF2B5EF4-FFF2-40B4-BE49-F238E27FC236}">
                    <a16:creationId xmlns:a16="http://schemas.microsoft.com/office/drawing/2014/main" id="{5A97841E-7B29-4861-A87C-76015AB20209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13">
                <a:extLst>
                  <a:ext uri="{FF2B5EF4-FFF2-40B4-BE49-F238E27FC236}">
                    <a16:creationId xmlns:a16="http://schemas.microsoft.com/office/drawing/2014/main" id="{95D5FD3F-BFF4-47CD-90EF-C7D0F638CFD6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14">
                <a:extLst>
                  <a:ext uri="{FF2B5EF4-FFF2-40B4-BE49-F238E27FC236}">
                    <a16:creationId xmlns:a16="http://schemas.microsoft.com/office/drawing/2014/main" id="{3FE48F7F-2454-476D-AC69-20A6C27960FF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7" name="PA-任意多边形 15">
                <a:extLst>
                  <a:ext uri="{FF2B5EF4-FFF2-40B4-BE49-F238E27FC236}">
                    <a16:creationId xmlns:a16="http://schemas.microsoft.com/office/drawing/2014/main" id="{0CB2FC5F-72C0-427D-A84D-A25D848FEC48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8" name="PA-任意多边形 16">
                <a:extLst>
                  <a:ext uri="{FF2B5EF4-FFF2-40B4-BE49-F238E27FC236}">
                    <a16:creationId xmlns:a16="http://schemas.microsoft.com/office/drawing/2014/main" id="{F14CBC51-8B25-4022-A83D-4C9E227AED58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9" name="PA-任意多边形 17">
                <a:extLst>
                  <a:ext uri="{FF2B5EF4-FFF2-40B4-BE49-F238E27FC236}">
                    <a16:creationId xmlns:a16="http://schemas.microsoft.com/office/drawing/2014/main" id="{136904E0-491A-4295-8665-9C0EE736419E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0" name="PA-任意多边形 18">
                <a:extLst>
                  <a:ext uri="{FF2B5EF4-FFF2-40B4-BE49-F238E27FC236}">
                    <a16:creationId xmlns:a16="http://schemas.microsoft.com/office/drawing/2014/main" id="{8A496EAC-6FF6-4B13-A93C-02C570259468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1" name="PA-任意多边形 19">
                <a:extLst>
                  <a:ext uri="{FF2B5EF4-FFF2-40B4-BE49-F238E27FC236}">
                    <a16:creationId xmlns:a16="http://schemas.microsoft.com/office/drawing/2014/main" id="{C2B65BE5-D095-4375-83C5-F2597B2D7557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2" name="PA-平行四边形 155">
                <a:extLst>
                  <a:ext uri="{FF2B5EF4-FFF2-40B4-BE49-F238E27FC236}">
                    <a16:creationId xmlns:a16="http://schemas.microsoft.com/office/drawing/2014/main" id="{DDE80E80-8812-44DC-96EF-70F38AFC31B3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2504D1C-DA4E-4949-82B5-4E3EE0629C5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8A16AD8-2D6F-418A-AC68-FD0698D40F41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59A04BF1-92C6-492F-B47E-10875743DD72}"/>
              </a:ext>
            </a:extLst>
          </p:cNvPr>
          <p:cNvSpPr/>
          <p:nvPr/>
        </p:nvSpPr>
        <p:spPr>
          <a:xfrm>
            <a:off x="1323486" y="1544076"/>
            <a:ext cx="4549248" cy="3726763"/>
          </a:xfrm>
          <a:prstGeom prst="parallelogram">
            <a:avLst>
              <a:gd name="adj" fmla="val 34234"/>
            </a:avLst>
          </a:pr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4BCD56F0-B306-4826-8423-68EDABFA06D0}"/>
              </a:ext>
            </a:extLst>
          </p:cNvPr>
          <p:cNvSpPr/>
          <p:nvPr/>
        </p:nvSpPr>
        <p:spPr>
          <a:xfrm>
            <a:off x="1567734" y="1360025"/>
            <a:ext cx="4549248" cy="3726763"/>
          </a:xfrm>
          <a:prstGeom prst="parallelogram">
            <a:avLst>
              <a:gd name="adj" fmla="val 34234"/>
            </a:avLst>
          </a:prstGeom>
          <a:gradFill flip="none" rotWithShape="1">
            <a:gsLst>
              <a:gs pos="11000">
                <a:srgbClr val="2194BD"/>
              </a:gs>
              <a:gs pos="100000">
                <a:srgbClr val="0C183B"/>
              </a:gs>
            </a:gsLst>
            <a:lin ang="5400000" scaled="1"/>
            <a:tileRect/>
          </a:gra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65" name="PA-组合 7">
            <a:extLst>
              <a:ext uri="{FF2B5EF4-FFF2-40B4-BE49-F238E27FC236}">
                <a16:creationId xmlns:a16="http://schemas.microsoft.com/office/drawing/2014/main" id="{6D847789-848A-4940-96DC-C76AD376241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flipH="1">
            <a:off x="2761471" y="1091661"/>
            <a:ext cx="1795745" cy="190158"/>
            <a:chOff x="1853414" y="1574593"/>
            <a:chExt cx="849333" cy="64622"/>
          </a:xfrm>
        </p:grpSpPr>
        <p:sp>
          <p:nvSpPr>
            <p:cNvPr id="66" name="PA-平行四边形 143">
              <a:extLst>
                <a:ext uri="{FF2B5EF4-FFF2-40B4-BE49-F238E27FC236}">
                  <a16:creationId xmlns:a16="http://schemas.microsoft.com/office/drawing/2014/main" id="{5935EBDD-2CAF-442C-8135-88EB4228CDD7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 flipH="1">
              <a:off x="1853414" y="1574593"/>
              <a:ext cx="95157" cy="64622"/>
            </a:xfrm>
            <a:custGeom>
              <a:avLst/>
              <a:gdLst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  <a:gd name="connsiteX0" fmla="*/ 1853414 w 1948571"/>
                <a:gd name="connsiteY0" fmla="*/ 1639215 h 1639215"/>
                <a:gd name="connsiteX1" fmla="*/ 0 w 1948571"/>
                <a:gd name="connsiteY1" fmla="*/ 0 h 1639215"/>
                <a:gd name="connsiteX2" fmla="*/ 1906982 w 1948571"/>
                <a:gd name="connsiteY2" fmla="*/ 1574593 h 1639215"/>
                <a:gd name="connsiteX3" fmla="*/ 1948571 w 1948571"/>
                <a:gd name="connsiteY3" fmla="*/ 1574593 h 1639215"/>
                <a:gd name="connsiteX4" fmla="*/ 1895003 w 1948571"/>
                <a:gd name="connsiteY4" fmla="*/ 1639215 h 1639215"/>
                <a:gd name="connsiteX5" fmla="*/ 1853414 w 1948571"/>
                <a:gd name="connsiteY5" fmla="*/ 1639215 h 1639215"/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7" h="64622">
                  <a:moveTo>
                    <a:pt x="0" y="64622"/>
                  </a:moveTo>
                  <a:lnTo>
                    <a:pt x="53568" y="0"/>
                  </a:lnTo>
                  <a:lnTo>
                    <a:pt x="95157" y="0"/>
                  </a:lnTo>
                  <a:lnTo>
                    <a:pt x="41589" y="64622"/>
                  </a:lnTo>
                  <a:lnTo>
                    <a:pt x="0" y="64622"/>
                  </a:lnTo>
                  <a:close/>
                </a:path>
              </a:pathLst>
            </a:custGeom>
            <a:solidFill>
              <a:srgbClr val="04C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7" name="PA-任意多边形 9">
              <a:extLst>
                <a:ext uri="{FF2B5EF4-FFF2-40B4-BE49-F238E27FC236}">
                  <a16:creationId xmlns:a16="http://schemas.microsoft.com/office/drawing/2014/main" id="{C6299845-DCF3-4ED3-A122-E74CDE8C180B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191626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91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8" name="PA-任意多边形 10">
              <a:extLst>
                <a:ext uri="{FF2B5EF4-FFF2-40B4-BE49-F238E27FC236}">
                  <a16:creationId xmlns:a16="http://schemas.microsoft.com/office/drawing/2014/main" id="{3B4071B3-92E4-4595-B316-50A1F94A0426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1979111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83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9" name="PA-任意多边形 11">
              <a:extLst>
                <a:ext uri="{FF2B5EF4-FFF2-40B4-BE49-F238E27FC236}">
                  <a16:creationId xmlns:a16="http://schemas.microsoft.com/office/drawing/2014/main" id="{0C096043-4580-43D8-97EF-D03D702D78F2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2041959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75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PA-任意多边形 12">
              <a:extLst>
                <a:ext uri="{FF2B5EF4-FFF2-40B4-BE49-F238E27FC236}">
                  <a16:creationId xmlns:a16="http://schemas.microsoft.com/office/drawing/2014/main" id="{F183F304-AF83-444A-B445-5EF952FEE1C8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2104807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66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1" name="PA-任意多边形 13">
              <a:extLst>
                <a:ext uri="{FF2B5EF4-FFF2-40B4-BE49-F238E27FC236}">
                  <a16:creationId xmlns:a16="http://schemas.microsoft.com/office/drawing/2014/main" id="{A3C1EE2E-91CA-44A2-A7F7-09FD28C1F1E4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2167655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58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2" name="PA-任意多边形 14">
              <a:extLst>
                <a:ext uri="{FF2B5EF4-FFF2-40B4-BE49-F238E27FC236}">
                  <a16:creationId xmlns:a16="http://schemas.microsoft.com/office/drawing/2014/main" id="{31BC95F8-CB08-4B8A-911D-65C10F4BB739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223050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50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3" name="PA-任意多边形 15">
              <a:extLst>
                <a:ext uri="{FF2B5EF4-FFF2-40B4-BE49-F238E27FC236}">
                  <a16:creationId xmlns:a16="http://schemas.microsoft.com/office/drawing/2014/main" id="{E704357D-7157-43EE-AF95-96151EAD8816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2293351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41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4" name="PA-任意多边形 16">
              <a:extLst>
                <a:ext uri="{FF2B5EF4-FFF2-40B4-BE49-F238E27FC236}">
                  <a16:creationId xmlns:a16="http://schemas.microsoft.com/office/drawing/2014/main" id="{E556BEFC-2E88-4F67-9694-C1B95DC52DC6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2356199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33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5" name="PA-任意多边形 17">
              <a:extLst>
                <a:ext uri="{FF2B5EF4-FFF2-40B4-BE49-F238E27FC236}">
                  <a16:creationId xmlns:a16="http://schemas.microsoft.com/office/drawing/2014/main" id="{CC16EEEC-5ABE-4D2D-863F-0D1CB8655DBF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2419047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25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6" name="PA-任意多边形 18">
              <a:extLst>
                <a:ext uri="{FF2B5EF4-FFF2-40B4-BE49-F238E27FC236}">
                  <a16:creationId xmlns:a16="http://schemas.microsoft.com/office/drawing/2014/main" id="{B9AF09EA-9335-4DB2-9E3F-F0083BA39892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2481895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16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7" name="PA-任意多边形 19">
              <a:extLst>
                <a:ext uri="{FF2B5EF4-FFF2-40B4-BE49-F238E27FC236}">
                  <a16:creationId xmlns:a16="http://schemas.microsoft.com/office/drawing/2014/main" id="{E0A2EB4B-C736-466C-A4BF-6AA31931F01E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254474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8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8" name="PA-平行四边形 155">
              <a:extLst>
                <a:ext uri="{FF2B5EF4-FFF2-40B4-BE49-F238E27FC236}">
                  <a16:creationId xmlns:a16="http://schemas.microsoft.com/office/drawing/2014/main" id="{74015F98-09A4-4114-8A9C-B258E0F65B08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 flipH="1">
              <a:off x="2607590" y="1574593"/>
              <a:ext cx="95157" cy="64622"/>
            </a:xfrm>
            <a:custGeom>
              <a:avLst/>
              <a:gdLst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  <a:gd name="connsiteX0" fmla="*/ 2607590 w 2702747"/>
                <a:gd name="connsiteY0" fmla="*/ 1639215 h 1639215"/>
                <a:gd name="connsiteX1" fmla="*/ 0 w 2702747"/>
                <a:gd name="connsiteY1" fmla="*/ 0 h 1639215"/>
                <a:gd name="connsiteX2" fmla="*/ 2661158 w 2702747"/>
                <a:gd name="connsiteY2" fmla="*/ 1574593 h 1639215"/>
                <a:gd name="connsiteX3" fmla="*/ 2702747 w 2702747"/>
                <a:gd name="connsiteY3" fmla="*/ 1574593 h 1639215"/>
                <a:gd name="connsiteX4" fmla="*/ 2649179 w 2702747"/>
                <a:gd name="connsiteY4" fmla="*/ 1639215 h 1639215"/>
                <a:gd name="connsiteX5" fmla="*/ 2607590 w 2702747"/>
                <a:gd name="connsiteY5" fmla="*/ 1639215 h 1639215"/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7" h="64622">
                  <a:moveTo>
                    <a:pt x="0" y="64622"/>
                  </a:moveTo>
                  <a:lnTo>
                    <a:pt x="53568" y="0"/>
                  </a:lnTo>
                  <a:lnTo>
                    <a:pt x="95157" y="0"/>
                  </a:lnTo>
                  <a:lnTo>
                    <a:pt x="41589" y="64622"/>
                  </a:lnTo>
                  <a:lnTo>
                    <a:pt x="0" y="64622"/>
                  </a:lnTo>
                  <a:close/>
                </a:path>
              </a:pathLst>
            </a:custGeom>
            <a:solidFill>
              <a:srgbClr val="00FFF6">
                <a:alpha val="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9" name="PA-平行四边形 91">
            <a:extLst>
              <a:ext uri="{FF2B5EF4-FFF2-40B4-BE49-F238E27FC236}">
                <a16:creationId xmlns:a16="http://schemas.microsoft.com/office/drawing/2014/main" id="{69C0EA84-49E8-40DF-9CEF-BA802DF366D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8911490" y="2888030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0" name="PA-平行四边形 89">
            <a:extLst>
              <a:ext uri="{FF2B5EF4-FFF2-40B4-BE49-F238E27FC236}">
                <a16:creationId xmlns:a16="http://schemas.microsoft.com/office/drawing/2014/main" id="{A148FFDC-73BF-4E6A-9555-F1EF86FF0D5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10661738" y="3997098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1" name="PA-平行四边形 91">
            <a:extLst>
              <a:ext uri="{FF2B5EF4-FFF2-40B4-BE49-F238E27FC236}">
                <a16:creationId xmlns:a16="http://schemas.microsoft.com/office/drawing/2014/main" id="{ACA253F3-214A-47DC-91DF-E491DDDF101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9967665" y="537372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2" name="PA-平行四边形 89">
            <a:extLst>
              <a:ext uri="{FF2B5EF4-FFF2-40B4-BE49-F238E27FC236}">
                <a16:creationId xmlns:a16="http://schemas.microsoft.com/office/drawing/2014/main" id="{5462C30A-D1E3-4D41-99E9-E162E494123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9287363" y="5117409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966D0A-7F7E-4FD9-9AE5-22FBC93CB4D8}"/>
              </a:ext>
            </a:extLst>
          </p:cNvPr>
          <p:cNvSpPr txBox="1"/>
          <p:nvPr/>
        </p:nvSpPr>
        <p:spPr>
          <a:xfrm>
            <a:off x="1602235" y="2824202"/>
            <a:ext cx="4339651" cy="92333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626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五、项目演示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626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AB92DDD-7808-4DD3-962E-3495B1759B79}"/>
              </a:ext>
            </a:extLst>
          </p:cNvPr>
          <p:cNvSpPr/>
          <p:nvPr/>
        </p:nvSpPr>
        <p:spPr>
          <a:xfrm>
            <a:off x="7240533" y="361920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、各服务器节点进程运行情况</a:t>
            </a:r>
          </a:p>
        </p:txBody>
      </p:sp>
      <p:pic>
        <p:nvPicPr>
          <p:cNvPr id="85" name="图片 84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7C38FBCA-A390-4371-9B0B-AD12E90918C7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45" y="4859729"/>
            <a:ext cx="4072058" cy="448377"/>
          </a:xfrm>
          <a:prstGeom prst="rect">
            <a:avLst/>
          </a:prstGeom>
        </p:spPr>
      </p:pic>
      <p:pic>
        <p:nvPicPr>
          <p:cNvPr id="86" name="图片 85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30E32EAF-B8C1-4DD8-A9B6-A03B2EDE674A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41" y="-33587"/>
            <a:ext cx="5360897" cy="590292"/>
          </a:xfrm>
          <a:prstGeom prst="rect">
            <a:avLst/>
          </a:prstGeom>
        </p:spPr>
      </p:pic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759443E-26DA-4690-8B7B-8A2804573155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79AFA8E-6643-48C2-9A7D-80FC9F6AF0C0}"/>
              </a:ext>
            </a:extLst>
          </p:cNvPr>
          <p:cNvGrpSpPr/>
          <p:nvPr/>
        </p:nvGrpSpPr>
        <p:grpSpPr>
          <a:xfrm>
            <a:off x="6713259" y="1095387"/>
            <a:ext cx="4526523" cy="518464"/>
            <a:chOff x="7333037" y="1558236"/>
            <a:chExt cx="3438280" cy="920932"/>
          </a:xfrm>
        </p:grpSpPr>
        <p:grpSp>
          <p:nvGrpSpPr>
            <p:cNvPr id="89" name="PA-组合 7">
              <a:extLst>
                <a:ext uri="{FF2B5EF4-FFF2-40B4-BE49-F238E27FC236}">
                  <a16:creationId xmlns:a16="http://schemas.microsoft.com/office/drawing/2014/main" id="{B6A5B020-DF1F-4CDF-8B02-FE2F3FFAB53B}"/>
                </a:ext>
              </a:extLst>
            </p:cNvPr>
            <p:cNvGrpSpPr/>
            <p:nvPr>
              <p:custDataLst>
                <p:tags r:id="rId126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92" name="PA-平行四边形 143">
                <a:extLst>
                  <a:ext uri="{FF2B5EF4-FFF2-40B4-BE49-F238E27FC236}">
                    <a16:creationId xmlns:a16="http://schemas.microsoft.com/office/drawing/2014/main" id="{B511A8FC-D723-4672-845D-D87EA2141344}"/>
                  </a:ext>
                </a:extLst>
              </p:cNvPr>
              <p:cNvSpPr/>
              <p:nvPr>
                <p:custDataLst>
                  <p:tags r:id="rId127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24F21FFA-B640-42F6-ADB1-6F371E869E39}"/>
                  </a:ext>
                </a:extLst>
              </p:cNvPr>
              <p:cNvSpPr/>
              <p:nvPr>
                <p:custDataLst>
                  <p:tags r:id="rId128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49CBBF1-A9DA-492A-B264-25A641B2FD33}"/>
                  </a:ext>
                </a:extLst>
              </p:cNvPr>
              <p:cNvSpPr/>
              <p:nvPr>
                <p:custDataLst>
                  <p:tags r:id="rId129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4E08086-CF63-4CD8-A873-5169E44FCD3D}"/>
                  </a:ext>
                </a:extLst>
              </p:cNvPr>
              <p:cNvSpPr/>
              <p:nvPr>
                <p:custDataLst>
                  <p:tags r:id="rId130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6" name="PA-任意多边形 12">
                <a:extLst>
                  <a:ext uri="{FF2B5EF4-FFF2-40B4-BE49-F238E27FC236}">
                    <a16:creationId xmlns:a16="http://schemas.microsoft.com/office/drawing/2014/main" id="{A6B1FB77-9E13-4616-8FF5-DC96E3EA7C98}"/>
                  </a:ext>
                </a:extLst>
              </p:cNvPr>
              <p:cNvSpPr/>
              <p:nvPr>
                <p:custDataLst>
                  <p:tags r:id="rId131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7" name="PA-任意多边形 13">
                <a:extLst>
                  <a:ext uri="{FF2B5EF4-FFF2-40B4-BE49-F238E27FC236}">
                    <a16:creationId xmlns:a16="http://schemas.microsoft.com/office/drawing/2014/main" id="{6AEAF695-DAC5-41F6-842D-C248C6F3BF9A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8" name="PA-任意多边形 14">
                <a:extLst>
                  <a:ext uri="{FF2B5EF4-FFF2-40B4-BE49-F238E27FC236}">
                    <a16:creationId xmlns:a16="http://schemas.microsoft.com/office/drawing/2014/main" id="{B7C083A2-7DAF-47FD-B7D9-7EF4057510B0}"/>
                  </a:ext>
                </a:extLst>
              </p:cNvPr>
              <p:cNvSpPr/>
              <p:nvPr>
                <p:custDataLst>
                  <p:tags r:id="rId133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9" name="PA-任意多边形 15">
                <a:extLst>
                  <a:ext uri="{FF2B5EF4-FFF2-40B4-BE49-F238E27FC236}">
                    <a16:creationId xmlns:a16="http://schemas.microsoft.com/office/drawing/2014/main" id="{B45C2267-F3FF-4FE7-B713-9B2EA34339ED}"/>
                  </a:ext>
                </a:extLst>
              </p:cNvPr>
              <p:cNvSpPr/>
              <p:nvPr>
                <p:custDataLst>
                  <p:tags r:id="rId134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0" name="PA-任意多边形 16">
                <a:extLst>
                  <a:ext uri="{FF2B5EF4-FFF2-40B4-BE49-F238E27FC236}">
                    <a16:creationId xmlns:a16="http://schemas.microsoft.com/office/drawing/2014/main" id="{C089626F-0C3A-408D-964B-716DA102421F}"/>
                  </a:ext>
                </a:extLst>
              </p:cNvPr>
              <p:cNvSpPr/>
              <p:nvPr>
                <p:custDataLst>
                  <p:tags r:id="rId135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1" name="PA-任意多边形 17">
                <a:extLst>
                  <a:ext uri="{FF2B5EF4-FFF2-40B4-BE49-F238E27FC236}">
                    <a16:creationId xmlns:a16="http://schemas.microsoft.com/office/drawing/2014/main" id="{CA0C8F44-7228-45C8-898C-1B9354D04754}"/>
                  </a:ext>
                </a:extLst>
              </p:cNvPr>
              <p:cNvSpPr/>
              <p:nvPr>
                <p:custDataLst>
                  <p:tags r:id="rId136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2" name="PA-任意多边形 18">
                <a:extLst>
                  <a:ext uri="{FF2B5EF4-FFF2-40B4-BE49-F238E27FC236}">
                    <a16:creationId xmlns:a16="http://schemas.microsoft.com/office/drawing/2014/main" id="{8087A68B-61D2-4EE0-AB30-0B57A9669402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3" name="PA-任意多边形 19">
                <a:extLst>
                  <a:ext uri="{FF2B5EF4-FFF2-40B4-BE49-F238E27FC236}">
                    <a16:creationId xmlns:a16="http://schemas.microsoft.com/office/drawing/2014/main" id="{9BEECA9D-0F37-4E69-94FD-72CEA9BABAC2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4" name="PA-平行四边形 155">
                <a:extLst>
                  <a:ext uri="{FF2B5EF4-FFF2-40B4-BE49-F238E27FC236}">
                    <a16:creationId xmlns:a16="http://schemas.microsoft.com/office/drawing/2014/main" id="{F1DE9759-B158-4C83-89BE-566C85E5CFBC}"/>
                  </a:ext>
                </a:extLst>
              </p:cNvPr>
              <p:cNvSpPr/>
              <p:nvPr>
                <p:custDataLst>
                  <p:tags r:id="rId139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4ED07AF-CECE-436B-AE80-EFDFC05E955B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4C64A38-B760-4522-9DEC-B90C3CB584B2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C7DC56E3-D7CF-4CA7-9121-3A977C99F2EE}"/>
              </a:ext>
            </a:extLst>
          </p:cNvPr>
          <p:cNvSpPr/>
          <p:nvPr/>
        </p:nvSpPr>
        <p:spPr>
          <a:xfrm>
            <a:off x="6997011" y="1155023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2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、模拟数据生成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C5D2DB3-F255-4B30-A820-B740E0B08336}"/>
              </a:ext>
            </a:extLst>
          </p:cNvPr>
          <p:cNvGrpSpPr/>
          <p:nvPr/>
        </p:nvGrpSpPr>
        <p:grpSpPr>
          <a:xfrm>
            <a:off x="6429507" y="1807570"/>
            <a:ext cx="4526523" cy="518464"/>
            <a:chOff x="7333037" y="1558236"/>
            <a:chExt cx="3438280" cy="920932"/>
          </a:xfrm>
        </p:grpSpPr>
        <p:grpSp>
          <p:nvGrpSpPr>
            <p:cNvPr id="107" name="PA-组合 7">
              <a:extLst>
                <a:ext uri="{FF2B5EF4-FFF2-40B4-BE49-F238E27FC236}">
                  <a16:creationId xmlns:a16="http://schemas.microsoft.com/office/drawing/2014/main" id="{F65FF40B-AB1C-430C-B773-4824D33EDDBD}"/>
                </a:ext>
              </a:extLst>
            </p:cNvPr>
            <p:cNvGrpSpPr/>
            <p:nvPr>
              <p:custDataLst>
                <p:tags r:id="rId112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10" name="PA-平行四边形 143">
                <a:extLst>
                  <a:ext uri="{FF2B5EF4-FFF2-40B4-BE49-F238E27FC236}">
                    <a16:creationId xmlns:a16="http://schemas.microsoft.com/office/drawing/2014/main" id="{7848C4B0-CBD1-46BD-9A32-DA2CE9207879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1" name="PA-任意多边形 9">
                <a:extLst>
                  <a:ext uri="{FF2B5EF4-FFF2-40B4-BE49-F238E27FC236}">
                    <a16:creationId xmlns:a16="http://schemas.microsoft.com/office/drawing/2014/main" id="{0A765A4A-6F40-4B92-A17E-AB549EF27218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2" name="PA-任意多边形 10">
                <a:extLst>
                  <a:ext uri="{FF2B5EF4-FFF2-40B4-BE49-F238E27FC236}">
                    <a16:creationId xmlns:a16="http://schemas.microsoft.com/office/drawing/2014/main" id="{2FAACA26-326D-42D0-9C25-888287276A0A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3" name="PA-任意多边形 11">
                <a:extLst>
                  <a:ext uri="{FF2B5EF4-FFF2-40B4-BE49-F238E27FC236}">
                    <a16:creationId xmlns:a16="http://schemas.microsoft.com/office/drawing/2014/main" id="{88C290A4-3929-4075-916C-EB193B52AA24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4" name="PA-任意多边形 12">
                <a:extLst>
                  <a:ext uri="{FF2B5EF4-FFF2-40B4-BE49-F238E27FC236}">
                    <a16:creationId xmlns:a16="http://schemas.microsoft.com/office/drawing/2014/main" id="{56700F34-4387-480B-8CFB-09361EE8691C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5" name="PA-任意多边形 13">
                <a:extLst>
                  <a:ext uri="{FF2B5EF4-FFF2-40B4-BE49-F238E27FC236}">
                    <a16:creationId xmlns:a16="http://schemas.microsoft.com/office/drawing/2014/main" id="{F7D30061-6881-4396-845E-3B2A29D70064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6" name="PA-任意多边形 14">
                <a:extLst>
                  <a:ext uri="{FF2B5EF4-FFF2-40B4-BE49-F238E27FC236}">
                    <a16:creationId xmlns:a16="http://schemas.microsoft.com/office/drawing/2014/main" id="{569807F1-6A06-4E4C-A806-4689D2C3CDFB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7" name="PA-任意多边形 15">
                <a:extLst>
                  <a:ext uri="{FF2B5EF4-FFF2-40B4-BE49-F238E27FC236}">
                    <a16:creationId xmlns:a16="http://schemas.microsoft.com/office/drawing/2014/main" id="{3A4BD05E-B49D-467D-BB69-780A98CDF6DB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8" name="PA-任意多边形 16">
                <a:extLst>
                  <a:ext uri="{FF2B5EF4-FFF2-40B4-BE49-F238E27FC236}">
                    <a16:creationId xmlns:a16="http://schemas.microsoft.com/office/drawing/2014/main" id="{D362D1B9-841E-4D5E-8E85-5756698DDFCA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9" name="PA-任意多边形 17">
                <a:extLst>
                  <a:ext uri="{FF2B5EF4-FFF2-40B4-BE49-F238E27FC236}">
                    <a16:creationId xmlns:a16="http://schemas.microsoft.com/office/drawing/2014/main" id="{CC9ADB9D-A9D1-4104-99A5-9070C8797DBB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0" name="PA-任意多边形 18">
                <a:extLst>
                  <a:ext uri="{FF2B5EF4-FFF2-40B4-BE49-F238E27FC236}">
                    <a16:creationId xmlns:a16="http://schemas.microsoft.com/office/drawing/2014/main" id="{49789975-AA5C-45B9-B967-039AFB98B004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1" name="PA-任意多边形 19">
                <a:extLst>
                  <a:ext uri="{FF2B5EF4-FFF2-40B4-BE49-F238E27FC236}">
                    <a16:creationId xmlns:a16="http://schemas.microsoft.com/office/drawing/2014/main" id="{EA984421-36AC-40AC-8D8E-EB96FD89F726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2" name="PA-平行四边形 155">
                <a:extLst>
                  <a:ext uri="{FF2B5EF4-FFF2-40B4-BE49-F238E27FC236}">
                    <a16:creationId xmlns:a16="http://schemas.microsoft.com/office/drawing/2014/main" id="{7C9164C9-F01E-4A64-ABA3-A243C6D26C80}"/>
                  </a:ext>
                </a:extLst>
              </p:cNvPr>
              <p:cNvSpPr/>
              <p:nvPr>
                <p:custDataLst>
                  <p:tags r:id="rId125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C614D30-A82D-479C-A095-2A1D5C222C05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D20F13E-BAD5-4E1E-BA2A-F87B255B2643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BF7E861B-DD6B-4328-B799-35F9367D3A46}"/>
              </a:ext>
            </a:extLst>
          </p:cNvPr>
          <p:cNvSpPr/>
          <p:nvPr/>
        </p:nvSpPr>
        <p:spPr>
          <a:xfrm>
            <a:off x="6491430" y="1865980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3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、数仓建模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D0BA3AA-8977-4923-A9FE-E184517B7370}"/>
              </a:ext>
            </a:extLst>
          </p:cNvPr>
          <p:cNvGrpSpPr/>
          <p:nvPr/>
        </p:nvGrpSpPr>
        <p:grpSpPr>
          <a:xfrm>
            <a:off x="6227928" y="2570251"/>
            <a:ext cx="4526523" cy="518464"/>
            <a:chOff x="7333037" y="1558236"/>
            <a:chExt cx="3438280" cy="920932"/>
          </a:xfrm>
        </p:grpSpPr>
        <p:grpSp>
          <p:nvGrpSpPr>
            <p:cNvPr id="125" name="PA-组合 7">
              <a:extLst>
                <a:ext uri="{FF2B5EF4-FFF2-40B4-BE49-F238E27FC236}">
                  <a16:creationId xmlns:a16="http://schemas.microsoft.com/office/drawing/2014/main" id="{F826AD33-CCD3-4148-AED4-0F03AB5A0E14}"/>
                </a:ext>
              </a:extLst>
            </p:cNvPr>
            <p:cNvGrpSpPr/>
            <p:nvPr>
              <p:custDataLst>
                <p:tags r:id="rId98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28" name="PA-平行四边形 143">
                <a:extLst>
                  <a:ext uri="{FF2B5EF4-FFF2-40B4-BE49-F238E27FC236}">
                    <a16:creationId xmlns:a16="http://schemas.microsoft.com/office/drawing/2014/main" id="{84A5C317-2241-4F71-ADB6-8C4D8185C0C6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9" name="PA-任意多边形 9">
                <a:extLst>
                  <a:ext uri="{FF2B5EF4-FFF2-40B4-BE49-F238E27FC236}">
                    <a16:creationId xmlns:a16="http://schemas.microsoft.com/office/drawing/2014/main" id="{B664399F-2011-4DD1-9B6F-5B33A8A75C9D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0" name="PA-任意多边形 10">
                <a:extLst>
                  <a:ext uri="{FF2B5EF4-FFF2-40B4-BE49-F238E27FC236}">
                    <a16:creationId xmlns:a16="http://schemas.microsoft.com/office/drawing/2014/main" id="{7D60E405-3B43-4757-AA3E-0C3FF5AA7BBD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1" name="PA-任意多边形 11">
                <a:extLst>
                  <a:ext uri="{FF2B5EF4-FFF2-40B4-BE49-F238E27FC236}">
                    <a16:creationId xmlns:a16="http://schemas.microsoft.com/office/drawing/2014/main" id="{1AC42CE2-534B-4711-8806-FDEEFA5DE0DF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2" name="PA-任意多边形 12">
                <a:extLst>
                  <a:ext uri="{FF2B5EF4-FFF2-40B4-BE49-F238E27FC236}">
                    <a16:creationId xmlns:a16="http://schemas.microsoft.com/office/drawing/2014/main" id="{12641AB7-1866-4DB2-9DC5-9B553AB32517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3" name="PA-任意多边形 13">
                <a:extLst>
                  <a:ext uri="{FF2B5EF4-FFF2-40B4-BE49-F238E27FC236}">
                    <a16:creationId xmlns:a16="http://schemas.microsoft.com/office/drawing/2014/main" id="{13FA9C2D-8C86-4275-ACD6-EE197ACAA090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4" name="PA-任意多边形 14">
                <a:extLst>
                  <a:ext uri="{FF2B5EF4-FFF2-40B4-BE49-F238E27FC236}">
                    <a16:creationId xmlns:a16="http://schemas.microsoft.com/office/drawing/2014/main" id="{661BE8F4-6BDD-409D-976A-3B06EB7CE9D7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5" name="PA-任意多边形 15">
                <a:extLst>
                  <a:ext uri="{FF2B5EF4-FFF2-40B4-BE49-F238E27FC236}">
                    <a16:creationId xmlns:a16="http://schemas.microsoft.com/office/drawing/2014/main" id="{AD2C835E-9561-41F6-AAB1-F38F98FB6362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6" name="PA-任意多边形 16">
                <a:extLst>
                  <a:ext uri="{FF2B5EF4-FFF2-40B4-BE49-F238E27FC236}">
                    <a16:creationId xmlns:a16="http://schemas.microsoft.com/office/drawing/2014/main" id="{A6B0C344-DFCC-4137-9B5E-807CD8C64B17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7" name="PA-任意多边形 17">
                <a:extLst>
                  <a:ext uri="{FF2B5EF4-FFF2-40B4-BE49-F238E27FC236}">
                    <a16:creationId xmlns:a16="http://schemas.microsoft.com/office/drawing/2014/main" id="{9B8EF8AE-A092-4AF9-B00F-2EF2AA933D87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8" name="PA-任意多边形 18">
                <a:extLst>
                  <a:ext uri="{FF2B5EF4-FFF2-40B4-BE49-F238E27FC236}">
                    <a16:creationId xmlns:a16="http://schemas.microsoft.com/office/drawing/2014/main" id="{E85F240F-1EB5-4F56-8BFE-6F1E2E4ED759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9" name="PA-任意多边形 19">
                <a:extLst>
                  <a:ext uri="{FF2B5EF4-FFF2-40B4-BE49-F238E27FC236}">
                    <a16:creationId xmlns:a16="http://schemas.microsoft.com/office/drawing/2014/main" id="{A43A64C7-FC83-466A-9FB9-EC098B16C209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0" name="PA-平行四边形 155">
                <a:extLst>
                  <a:ext uri="{FF2B5EF4-FFF2-40B4-BE49-F238E27FC236}">
                    <a16:creationId xmlns:a16="http://schemas.microsoft.com/office/drawing/2014/main" id="{85F46609-91DF-46F1-9CC2-1E9C952AB36A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79EFC55-4A27-402C-814C-0FD791658EDD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21A6AB6E-AE2B-4A25-A3F4-9B0757DA64C7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C7EA1F0F-F9BD-4DCC-8A8C-AE7DA8828F4A}"/>
              </a:ext>
            </a:extLst>
          </p:cNvPr>
          <p:cNvSpPr/>
          <p:nvPr/>
        </p:nvSpPr>
        <p:spPr>
          <a:xfrm>
            <a:off x="6511680" y="262988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4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、全流程调度</a:t>
            </a: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B6067D8-0C54-4DE2-AD7D-8A5BB99A22CF}"/>
              </a:ext>
            </a:extLst>
          </p:cNvPr>
          <p:cNvGrpSpPr/>
          <p:nvPr/>
        </p:nvGrpSpPr>
        <p:grpSpPr>
          <a:xfrm>
            <a:off x="6117385" y="3345651"/>
            <a:ext cx="4526523" cy="518464"/>
            <a:chOff x="7333037" y="1558236"/>
            <a:chExt cx="3438280" cy="920932"/>
          </a:xfrm>
        </p:grpSpPr>
        <p:grpSp>
          <p:nvGrpSpPr>
            <p:cNvPr id="143" name="PA-组合 7">
              <a:extLst>
                <a:ext uri="{FF2B5EF4-FFF2-40B4-BE49-F238E27FC236}">
                  <a16:creationId xmlns:a16="http://schemas.microsoft.com/office/drawing/2014/main" id="{79D05042-3A48-4B7F-8D43-E1D176A8EB11}"/>
                </a:ext>
              </a:extLst>
            </p:cNvPr>
            <p:cNvGrpSpPr/>
            <p:nvPr>
              <p:custDataLst>
                <p:tags r:id="rId84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46" name="PA-平行四边形 143">
                <a:extLst>
                  <a:ext uri="{FF2B5EF4-FFF2-40B4-BE49-F238E27FC236}">
                    <a16:creationId xmlns:a16="http://schemas.microsoft.com/office/drawing/2014/main" id="{F5984FF2-94F9-4BEA-8137-23931EF9705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7" name="PA-任意多边形 9">
                <a:extLst>
                  <a:ext uri="{FF2B5EF4-FFF2-40B4-BE49-F238E27FC236}">
                    <a16:creationId xmlns:a16="http://schemas.microsoft.com/office/drawing/2014/main" id="{EEAC0050-3B14-4DB6-91AF-537C13480C1D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8" name="PA-任意多边形 10">
                <a:extLst>
                  <a:ext uri="{FF2B5EF4-FFF2-40B4-BE49-F238E27FC236}">
                    <a16:creationId xmlns:a16="http://schemas.microsoft.com/office/drawing/2014/main" id="{80F34D59-A997-48A1-A783-10B93D2FCBBF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9" name="PA-任意多边形 11">
                <a:extLst>
                  <a:ext uri="{FF2B5EF4-FFF2-40B4-BE49-F238E27FC236}">
                    <a16:creationId xmlns:a16="http://schemas.microsoft.com/office/drawing/2014/main" id="{2FEF0CDF-F741-425B-A3CA-E43C64D57AF3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0" name="PA-任意多边形 12">
                <a:extLst>
                  <a:ext uri="{FF2B5EF4-FFF2-40B4-BE49-F238E27FC236}">
                    <a16:creationId xmlns:a16="http://schemas.microsoft.com/office/drawing/2014/main" id="{346F571C-8C30-49FE-90AE-85415731F81E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1" name="PA-任意多边形 13">
                <a:extLst>
                  <a:ext uri="{FF2B5EF4-FFF2-40B4-BE49-F238E27FC236}">
                    <a16:creationId xmlns:a16="http://schemas.microsoft.com/office/drawing/2014/main" id="{36DA21FC-3D63-4EEF-A980-CA3D7228C194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2" name="PA-任意多边形 14">
                <a:extLst>
                  <a:ext uri="{FF2B5EF4-FFF2-40B4-BE49-F238E27FC236}">
                    <a16:creationId xmlns:a16="http://schemas.microsoft.com/office/drawing/2014/main" id="{B6B63B66-58F0-46C9-9FC3-486318EDCF65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3" name="PA-任意多边形 15">
                <a:extLst>
                  <a:ext uri="{FF2B5EF4-FFF2-40B4-BE49-F238E27FC236}">
                    <a16:creationId xmlns:a16="http://schemas.microsoft.com/office/drawing/2014/main" id="{E0F2F5A2-A581-4516-B2CA-DB1A50A883B4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4" name="PA-任意多边形 16">
                <a:extLst>
                  <a:ext uri="{FF2B5EF4-FFF2-40B4-BE49-F238E27FC236}">
                    <a16:creationId xmlns:a16="http://schemas.microsoft.com/office/drawing/2014/main" id="{4B46E2E8-6C3F-465E-B50F-5C63E39ECA72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5" name="PA-任意多边形 17">
                <a:extLst>
                  <a:ext uri="{FF2B5EF4-FFF2-40B4-BE49-F238E27FC236}">
                    <a16:creationId xmlns:a16="http://schemas.microsoft.com/office/drawing/2014/main" id="{0900DA31-94DB-4435-88C2-FDACC4441849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6" name="PA-任意多边形 18">
                <a:extLst>
                  <a:ext uri="{FF2B5EF4-FFF2-40B4-BE49-F238E27FC236}">
                    <a16:creationId xmlns:a16="http://schemas.microsoft.com/office/drawing/2014/main" id="{F588C9D7-2B7A-44BD-ABD0-755CB8D29E46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7" name="PA-任意多边形 19">
                <a:extLst>
                  <a:ext uri="{FF2B5EF4-FFF2-40B4-BE49-F238E27FC236}">
                    <a16:creationId xmlns:a16="http://schemas.microsoft.com/office/drawing/2014/main" id="{8B640114-45E1-4E6A-A294-66DCB16EFE6C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8" name="PA-平行四边形 155">
                <a:extLst>
                  <a:ext uri="{FF2B5EF4-FFF2-40B4-BE49-F238E27FC236}">
                    <a16:creationId xmlns:a16="http://schemas.microsoft.com/office/drawing/2014/main" id="{D7BB17D0-8F9B-4384-BA97-ADA6807DCD08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78C57AC4-A104-414C-A849-D4043B10D104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19B0225D-7EFB-4C26-98CA-B04F7147324C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8A586A17-4328-4755-ACCC-418410C613CE}"/>
              </a:ext>
            </a:extLst>
          </p:cNvPr>
          <p:cNvSpPr/>
          <p:nvPr/>
        </p:nvSpPr>
        <p:spPr>
          <a:xfrm>
            <a:off x="6401137" y="340528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、各服务器节点进程运行情况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D0A2178D-29F0-4526-AE8D-131091ADA32D}"/>
              </a:ext>
            </a:extLst>
          </p:cNvPr>
          <p:cNvGrpSpPr/>
          <p:nvPr/>
        </p:nvGrpSpPr>
        <p:grpSpPr>
          <a:xfrm>
            <a:off x="6097743" y="3375578"/>
            <a:ext cx="4526523" cy="518464"/>
            <a:chOff x="7333037" y="1558236"/>
            <a:chExt cx="3438280" cy="920932"/>
          </a:xfrm>
        </p:grpSpPr>
        <p:grpSp>
          <p:nvGrpSpPr>
            <p:cNvPr id="161" name="PA-组合 7">
              <a:extLst>
                <a:ext uri="{FF2B5EF4-FFF2-40B4-BE49-F238E27FC236}">
                  <a16:creationId xmlns:a16="http://schemas.microsoft.com/office/drawing/2014/main" id="{7A5D8446-5C36-40B1-B371-79E41F6EFCB4}"/>
                </a:ext>
              </a:extLst>
            </p:cNvPr>
            <p:cNvGrpSpPr/>
            <p:nvPr>
              <p:custDataLst>
                <p:tags r:id="rId70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64" name="PA-平行四边形 143">
                <a:extLst>
                  <a:ext uri="{FF2B5EF4-FFF2-40B4-BE49-F238E27FC236}">
                    <a16:creationId xmlns:a16="http://schemas.microsoft.com/office/drawing/2014/main" id="{FAE1471C-07D3-40D9-8AEF-463EB9B8EEF8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5" name="PA-任意多边形 9">
                <a:extLst>
                  <a:ext uri="{FF2B5EF4-FFF2-40B4-BE49-F238E27FC236}">
                    <a16:creationId xmlns:a16="http://schemas.microsoft.com/office/drawing/2014/main" id="{897CE405-B43E-416C-A92D-61A39054114A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6" name="PA-任意多边形 10">
                <a:extLst>
                  <a:ext uri="{FF2B5EF4-FFF2-40B4-BE49-F238E27FC236}">
                    <a16:creationId xmlns:a16="http://schemas.microsoft.com/office/drawing/2014/main" id="{B0710C05-A348-4EB6-B5B8-A68D97571151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7" name="PA-任意多边形 11">
                <a:extLst>
                  <a:ext uri="{FF2B5EF4-FFF2-40B4-BE49-F238E27FC236}">
                    <a16:creationId xmlns:a16="http://schemas.microsoft.com/office/drawing/2014/main" id="{A92206DB-0D2C-4605-BF83-1802AF6936D1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8" name="PA-任意多边形 12">
                <a:extLst>
                  <a:ext uri="{FF2B5EF4-FFF2-40B4-BE49-F238E27FC236}">
                    <a16:creationId xmlns:a16="http://schemas.microsoft.com/office/drawing/2014/main" id="{1C166DC4-84D1-48E7-9FDA-E99DDFDCAA90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9" name="PA-任意多边形 13">
                <a:extLst>
                  <a:ext uri="{FF2B5EF4-FFF2-40B4-BE49-F238E27FC236}">
                    <a16:creationId xmlns:a16="http://schemas.microsoft.com/office/drawing/2014/main" id="{A28BED90-83B7-437F-905B-51BAFB70EBFB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0" name="PA-任意多边形 14">
                <a:extLst>
                  <a:ext uri="{FF2B5EF4-FFF2-40B4-BE49-F238E27FC236}">
                    <a16:creationId xmlns:a16="http://schemas.microsoft.com/office/drawing/2014/main" id="{EDD8F524-FA7D-4E74-926B-ADA2700E1970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1" name="PA-任意多边形 15">
                <a:extLst>
                  <a:ext uri="{FF2B5EF4-FFF2-40B4-BE49-F238E27FC236}">
                    <a16:creationId xmlns:a16="http://schemas.microsoft.com/office/drawing/2014/main" id="{83BC7C8D-819B-495A-A38C-8D340AB17F9B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2" name="PA-任意多边形 16">
                <a:extLst>
                  <a:ext uri="{FF2B5EF4-FFF2-40B4-BE49-F238E27FC236}">
                    <a16:creationId xmlns:a16="http://schemas.microsoft.com/office/drawing/2014/main" id="{4D0DB245-3561-4DDE-9ECC-CF64077B3952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3" name="PA-任意多边形 17">
                <a:extLst>
                  <a:ext uri="{FF2B5EF4-FFF2-40B4-BE49-F238E27FC236}">
                    <a16:creationId xmlns:a16="http://schemas.microsoft.com/office/drawing/2014/main" id="{E3AE5BC4-86B9-4846-8973-6DC7C52BE72A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4" name="PA-任意多边形 18">
                <a:extLst>
                  <a:ext uri="{FF2B5EF4-FFF2-40B4-BE49-F238E27FC236}">
                    <a16:creationId xmlns:a16="http://schemas.microsoft.com/office/drawing/2014/main" id="{3E0E9A89-72AE-48A8-A892-F615ED371BC8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5" name="PA-任意多边形 19">
                <a:extLst>
                  <a:ext uri="{FF2B5EF4-FFF2-40B4-BE49-F238E27FC236}">
                    <a16:creationId xmlns:a16="http://schemas.microsoft.com/office/drawing/2014/main" id="{E2937C4D-A495-44E2-8E94-58555B0DEECF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6" name="PA-平行四边形 155">
                <a:extLst>
                  <a:ext uri="{FF2B5EF4-FFF2-40B4-BE49-F238E27FC236}">
                    <a16:creationId xmlns:a16="http://schemas.microsoft.com/office/drawing/2014/main" id="{4A968EEF-E6C9-424D-BA74-CD8EB5C9E3A3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6315657-90BB-4FA0-8265-AE2C21D1070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5C0CB954-6EF1-4527-A453-5860F40DB3AE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0340E969-0EE0-44AB-ADCB-27F680AADAF3}"/>
              </a:ext>
            </a:extLst>
          </p:cNvPr>
          <p:cNvSpPr/>
          <p:nvPr/>
        </p:nvSpPr>
        <p:spPr>
          <a:xfrm>
            <a:off x="6161867" y="3446909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5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、集群监控</a:t>
            </a: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7BC354E2-A7F6-4D69-9E17-7E9CEFFA6FE1}"/>
              </a:ext>
            </a:extLst>
          </p:cNvPr>
          <p:cNvGrpSpPr/>
          <p:nvPr/>
        </p:nvGrpSpPr>
        <p:grpSpPr>
          <a:xfrm>
            <a:off x="5792635" y="4053780"/>
            <a:ext cx="4526523" cy="518464"/>
            <a:chOff x="7333037" y="1558236"/>
            <a:chExt cx="3438280" cy="920932"/>
          </a:xfrm>
        </p:grpSpPr>
        <p:grpSp>
          <p:nvGrpSpPr>
            <p:cNvPr id="179" name="PA-组合 7">
              <a:extLst>
                <a:ext uri="{FF2B5EF4-FFF2-40B4-BE49-F238E27FC236}">
                  <a16:creationId xmlns:a16="http://schemas.microsoft.com/office/drawing/2014/main" id="{8B3DDE39-65DA-4A38-A689-0706CC2E8509}"/>
                </a:ext>
              </a:extLst>
            </p:cNvPr>
            <p:cNvGrpSpPr/>
            <p:nvPr>
              <p:custDataLst>
                <p:tags r:id="rId56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82" name="PA-平行四边形 143">
                <a:extLst>
                  <a:ext uri="{FF2B5EF4-FFF2-40B4-BE49-F238E27FC236}">
                    <a16:creationId xmlns:a16="http://schemas.microsoft.com/office/drawing/2014/main" id="{8554A7BC-BB2C-4B8D-81E8-D10E966AC1BF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3" name="PA-任意多边形 9">
                <a:extLst>
                  <a:ext uri="{FF2B5EF4-FFF2-40B4-BE49-F238E27FC236}">
                    <a16:creationId xmlns:a16="http://schemas.microsoft.com/office/drawing/2014/main" id="{4DE688DE-9807-4AAD-A40C-3D7B3BABE990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4" name="PA-任意多边形 10">
                <a:extLst>
                  <a:ext uri="{FF2B5EF4-FFF2-40B4-BE49-F238E27FC236}">
                    <a16:creationId xmlns:a16="http://schemas.microsoft.com/office/drawing/2014/main" id="{61EE1CF8-C5B3-4F07-862B-0A9D7B7002D7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5" name="PA-任意多边形 11">
                <a:extLst>
                  <a:ext uri="{FF2B5EF4-FFF2-40B4-BE49-F238E27FC236}">
                    <a16:creationId xmlns:a16="http://schemas.microsoft.com/office/drawing/2014/main" id="{CEDCD9BD-DE0A-49D1-8DEE-5037F299D5F1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6" name="PA-任意多边形 12">
                <a:extLst>
                  <a:ext uri="{FF2B5EF4-FFF2-40B4-BE49-F238E27FC236}">
                    <a16:creationId xmlns:a16="http://schemas.microsoft.com/office/drawing/2014/main" id="{F20E7A22-3AC9-4DA7-BA54-8D3045A1D3D6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7" name="PA-任意多边形 13">
                <a:extLst>
                  <a:ext uri="{FF2B5EF4-FFF2-40B4-BE49-F238E27FC236}">
                    <a16:creationId xmlns:a16="http://schemas.microsoft.com/office/drawing/2014/main" id="{D36A006A-1E04-4BE4-A861-2DB3CC709470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8" name="PA-任意多边形 14">
                <a:extLst>
                  <a:ext uri="{FF2B5EF4-FFF2-40B4-BE49-F238E27FC236}">
                    <a16:creationId xmlns:a16="http://schemas.microsoft.com/office/drawing/2014/main" id="{EA7D52CF-6B51-4A36-80DB-585F8C46B90C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9" name="PA-任意多边形 15">
                <a:extLst>
                  <a:ext uri="{FF2B5EF4-FFF2-40B4-BE49-F238E27FC236}">
                    <a16:creationId xmlns:a16="http://schemas.microsoft.com/office/drawing/2014/main" id="{C227D591-F790-499D-B6DA-20F55804E234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0" name="PA-任意多边形 16">
                <a:extLst>
                  <a:ext uri="{FF2B5EF4-FFF2-40B4-BE49-F238E27FC236}">
                    <a16:creationId xmlns:a16="http://schemas.microsoft.com/office/drawing/2014/main" id="{AB45B87A-6328-4BE8-ADF0-2AB157F7689C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1" name="PA-任意多边形 17">
                <a:extLst>
                  <a:ext uri="{FF2B5EF4-FFF2-40B4-BE49-F238E27FC236}">
                    <a16:creationId xmlns:a16="http://schemas.microsoft.com/office/drawing/2014/main" id="{5E4DAC45-7CF5-48C4-9314-41D21F3A2C27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2" name="PA-任意多边形 18">
                <a:extLst>
                  <a:ext uri="{FF2B5EF4-FFF2-40B4-BE49-F238E27FC236}">
                    <a16:creationId xmlns:a16="http://schemas.microsoft.com/office/drawing/2014/main" id="{E59AC4C0-4F4D-49A3-AE02-A217957B0939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3" name="PA-任意多边形 19">
                <a:extLst>
                  <a:ext uri="{FF2B5EF4-FFF2-40B4-BE49-F238E27FC236}">
                    <a16:creationId xmlns:a16="http://schemas.microsoft.com/office/drawing/2014/main" id="{A22BEB58-D8B3-4C20-8AF3-D2D493CFA23A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4" name="PA-平行四边形 155">
                <a:extLst>
                  <a:ext uri="{FF2B5EF4-FFF2-40B4-BE49-F238E27FC236}">
                    <a16:creationId xmlns:a16="http://schemas.microsoft.com/office/drawing/2014/main" id="{75962908-9AE5-4228-BDD2-02438EFCAFC6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9CAE51C7-BF9D-4061-A55C-B65C77B2668D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4B2277D9-DFF4-42A3-9E28-EBEC482FEADA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6C735CB-16D0-43CB-9D37-256E7BFD93B5}"/>
              </a:ext>
            </a:extLst>
          </p:cNvPr>
          <p:cNvSpPr/>
          <p:nvPr/>
        </p:nvSpPr>
        <p:spPr>
          <a:xfrm>
            <a:off x="5974116" y="4090701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、即席查询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6BD220D3-7E6E-4BA4-BB1C-F956C2F77803}"/>
              </a:ext>
            </a:extLst>
          </p:cNvPr>
          <p:cNvGrpSpPr/>
          <p:nvPr/>
        </p:nvGrpSpPr>
        <p:grpSpPr>
          <a:xfrm>
            <a:off x="5540535" y="4785076"/>
            <a:ext cx="4526523" cy="518464"/>
            <a:chOff x="7333037" y="1558236"/>
            <a:chExt cx="3438280" cy="920932"/>
          </a:xfrm>
        </p:grpSpPr>
        <p:grpSp>
          <p:nvGrpSpPr>
            <p:cNvPr id="197" name="PA-组合 7">
              <a:extLst>
                <a:ext uri="{FF2B5EF4-FFF2-40B4-BE49-F238E27FC236}">
                  <a16:creationId xmlns:a16="http://schemas.microsoft.com/office/drawing/2014/main" id="{3475A7B3-4167-41E5-860C-3E524C0A984E}"/>
                </a:ext>
              </a:extLst>
            </p:cNvPr>
            <p:cNvGrpSpPr/>
            <p:nvPr>
              <p:custDataLst>
                <p:tags r:id="rId42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00" name="PA-平行四边形 143">
                <a:extLst>
                  <a:ext uri="{FF2B5EF4-FFF2-40B4-BE49-F238E27FC236}">
                    <a16:creationId xmlns:a16="http://schemas.microsoft.com/office/drawing/2014/main" id="{C95BEB28-77EC-45CA-947E-C631CE4FA3F8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1" name="PA-任意多边形 9">
                <a:extLst>
                  <a:ext uri="{FF2B5EF4-FFF2-40B4-BE49-F238E27FC236}">
                    <a16:creationId xmlns:a16="http://schemas.microsoft.com/office/drawing/2014/main" id="{C8A00935-CF58-454F-A1B8-D4786C0C453A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2" name="PA-任意多边形 10">
                <a:extLst>
                  <a:ext uri="{FF2B5EF4-FFF2-40B4-BE49-F238E27FC236}">
                    <a16:creationId xmlns:a16="http://schemas.microsoft.com/office/drawing/2014/main" id="{50A37441-2702-49AA-AA2F-256538107D8A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3" name="PA-任意多边形 11">
                <a:extLst>
                  <a:ext uri="{FF2B5EF4-FFF2-40B4-BE49-F238E27FC236}">
                    <a16:creationId xmlns:a16="http://schemas.microsoft.com/office/drawing/2014/main" id="{29135DF4-B46D-41C6-A3CC-8DEAF49658E2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4" name="PA-任意多边形 12">
                <a:extLst>
                  <a:ext uri="{FF2B5EF4-FFF2-40B4-BE49-F238E27FC236}">
                    <a16:creationId xmlns:a16="http://schemas.microsoft.com/office/drawing/2014/main" id="{A60700EE-D5A4-4CEA-B8FD-BE3C21AD0F93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5" name="PA-任意多边形 13">
                <a:extLst>
                  <a:ext uri="{FF2B5EF4-FFF2-40B4-BE49-F238E27FC236}">
                    <a16:creationId xmlns:a16="http://schemas.microsoft.com/office/drawing/2014/main" id="{5F93CB18-4C23-49A8-A461-97A8B3F1FEF5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6" name="PA-任意多边形 14">
                <a:extLst>
                  <a:ext uri="{FF2B5EF4-FFF2-40B4-BE49-F238E27FC236}">
                    <a16:creationId xmlns:a16="http://schemas.microsoft.com/office/drawing/2014/main" id="{42BF4E8D-EB43-4367-9C9C-CBC5C8AA7BB7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7" name="PA-任意多边形 15">
                <a:extLst>
                  <a:ext uri="{FF2B5EF4-FFF2-40B4-BE49-F238E27FC236}">
                    <a16:creationId xmlns:a16="http://schemas.microsoft.com/office/drawing/2014/main" id="{E879FA72-E247-42B1-BA52-558BC7F2CC8F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8" name="PA-任意多边形 16">
                <a:extLst>
                  <a:ext uri="{FF2B5EF4-FFF2-40B4-BE49-F238E27FC236}">
                    <a16:creationId xmlns:a16="http://schemas.microsoft.com/office/drawing/2014/main" id="{E45F3E97-3FC7-4981-9961-778FE90C5913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9" name="PA-任意多边形 17">
                <a:extLst>
                  <a:ext uri="{FF2B5EF4-FFF2-40B4-BE49-F238E27FC236}">
                    <a16:creationId xmlns:a16="http://schemas.microsoft.com/office/drawing/2014/main" id="{6FDFBF70-70E5-4973-8B73-7D4029918F1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0" name="PA-任意多边形 18">
                <a:extLst>
                  <a:ext uri="{FF2B5EF4-FFF2-40B4-BE49-F238E27FC236}">
                    <a16:creationId xmlns:a16="http://schemas.microsoft.com/office/drawing/2014/main" id="{065DE156-6C61-4C3B-B6F6-D5B89582A07B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1" name="PA-任意多边形 19">
                <a:extLst>
                  <a:ext uri="{FF2B5EF4-FFF2-40B4-BE49-F238E27FC236}">
                    <a16:creationId xmlns:a16="http://schemas.microsoft.com/office/drawing/2014/main" id="{722CE261-3F93-4A30-BC19-1F3A9B99B19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2" name="PA-平行四边形 155">
                <a:extLst>
                  <a:ext uri="{FF2B5EF4-FFF2-40B4-BE49-F238E27FC236}">
                    <a16:creationId xmlns:a16="http://schemas.microsoft.com/office/drawing/2014/main" id="{F0F06864-6850-4091-8541-F2F3BBE2B3A0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E23998A5-C314-4CF3-B906-80C29547415E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FC294649-939A-413A-8ACE-3737266E120F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13" name="矩形 212">
            <a:extLst>
              <a:ext uri="{FF2B5EF4-FFF2-40B4-BE49-F238E27FC236}">
                <a16:creationId xmlns:a16="http://schemas.microsoft.com/office/drawing/2014/main" id="{C27034A4-56EC-435F-AA7F-26B8BF00F9A5}"/>
              </a:ext>
            </a:extLst>
          </p:cNvPr>
          <p:cNvSpPr/>
          <p:nvPr/>
        </p:nvSpPr>
        <p:spPr>
          <a:xfrm>
            <a:off x="5824287" y="4844712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、可视化呈现</a:t>
            </a: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61F23407-278D-4FB5-B54E-44EE681E7734}"/>
              </a:ext>
            </a:extLst>
          </p:cNvPr>
          <p:cNvGrpSpPr/>
          <p:nvPr/>
        </p:nvGrpSpPr>
        <p:grpSpPr>
          <a:xfrm>
            <a:off x="5277390" y="5479550"/>
            <a:ext cx="4526523" cy="518464"/>
            <a:chOff x="7333037" y="1558236"/>
            <a:chExt cx="3438280" cy="920932"/>
          </a:xfrm>
        </p:grpSpPr>
        <p:grpSp>
          <p:nvGrpSpPr>
            <p:cNvPr id="215" name="PA-组合 7">
              <a:extLst>
                <a:ext uri="{FF2B5EF4-FFF2-40B4-BE49-F238E27FC236}">
                  <a16:creationId xmlns:a16="http://schemas.microsoft.com/office/drawing/2014/main" id="{2592C915-E65A-470C-A50A-8F5E4B8CDEBD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18" name="PA-平行四边形 143">
                <a:extLst>
                  <a:ext uri="{FF2B5EF4-FFF2-40B4-BE49-F238E27FC236}">
                    <a16:creationId xmlns:a16="http://schemas.microsoft.com/office/drawing/2014/main" id="{9AD6AFF9-DD9F-493A-AD16-ABA14662042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9" name="PA-任意多边形 9">
                <a:extLst>
                  <a:ext uri="{FF2B5EF4-FFF2-40B4-BE49-F238E27FC236}">
                    <a16:creationId xmlns:a16="http://schemas.microsoft.com/office/drawing/2014/main" id="{61ED5137-976D-4993-BDC7-9A85F491DFA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0" name="PA-任意多边形 10">
                <a:extLst>
                  <a:ext uri="{FF2B5EF4-FFF2-40B4-BE49-F238E27FC236}">
                    <a16:creationId xmlns:a16="http://schemas.microsoft.com/office/drawing/2014/main" id="{CE83E515-A20D-46A3-A9AC-D8DCB879784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1" name="PA-任意多边形 11">
                <a:extLst>
                  <a:ext uri="{FF2B5EF4-FFF2-40B4-BE49-F238E27FC236}">
                    <a16:creationId xmlns:a16="http://schemas.microsoft.com/office/drawing/2014/main" id="{0F5563A9-04F5-4B50-A732-EC919EF0C77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2" name="PA-任意多边形 12">
                <a:extLst>
                  <a:ext uri="{FF2B5EF4-FFF2-40B4-BE49-F238E27FC236}">
                    <a16:creationId xmlns:a16="http://schemas.microsoft.com/office/drawing/2014/main" id="{661ED54A-3BBB-4B09-9DA3-DE8BB4674D0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3" name="PA-任意多边形 13">
                <a:extLst>
                  <a:ext uri="{FF2B5EF4-FFF2-40B4-BE49-F238E27FC236}">
                    <a16:creationId xmlns:a16="http://schemas.microsoft.com/office/drawing/2014/main" id="{A25BAE2D-0CBE-4AB4-8150-85260EAD5888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4" name="PA-任意多边形 14">
                <a:extLst>
                  <a:ext uri="{FF2B5EF4-FFF2-40B4-BE49-F238E27FC236}">
                    <a16:creationId xmlns:a16="http://schemas.microsoft.com/office/drawing/2014/main" id="{111C2196-9D88-47F0-8100-4FBBCAA495AB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5" name="PA-任意多边形 15">
                <a:extLst>
                  <a:ext uri="{FF2B5EF4-FFF2-40B4-BE49-F238E27FC236}">
                    <a16:creationId xmlns:a16="http://schemas.microsoft.com/office/drawing/2014/main" id="{21074367-8FE9-491E-B671-992A4E12588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6" name="PA-任意多边形 16">
                <a:extLst>
                  <a:ext uri="{FF2B5EF4-FFF2-40B4-BE49-F238E27FC236}">
                    <a16:creationId xmlns:a16="http://schemas.microsoft.com/office/drawing/2014/main" id="{0DDDFF34-FA2D-4C27-AE12-E3AF97D04E58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7" name="PA-任意多边形 17">
                <a:extLst>
                  <a:ext uri="{FF2B5EF4-FFF2-40B4-BE49-F238E27FC236}">
                    <a16:creationId xmlns:a16="http://schemas.microsoft.com/office/drawing/2014/main" id="{BF05B224-C831-4646-B8DD-59B60988C41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8" name="PA-任意多边形 18">
                <a:extLst>
                  <a:ext uri="{FF2B5EF4-FFF2-40B4-BE49-F238E27FC236}">
                    <a16:creationId xmlns:a16="http://schemas.microsoft.com/office/drawing/2014/main" id="{A17083B3-110A-4D4C-84F3-81DDB0637A5A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9" name="PA-任意多边形 19">
                <a:extLst>
                  <a:ext uri="{FF2B5EF4-FFF2-40B4-BE49-F238E27FC236}">
                    <a16:creationId xmlns:a16="http://schemas.microsoft.com/office/drawing/2014/main" id="{EA15BF12-9584-4D62-A9B5-A99A393B4A9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0" name="PA-平行四边形 155">
                <a:extLst>
                  <a:ext uri="{FF2B5EF4-FFF2-40B4-BE49-F238E27FC236}">
                    <a16:creationId xmlns:a16="http://schemas.microsoft.com/office/drawing/2014/main" id="{1A66C978-5FE0-435E-B17C-585DB72CED7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91A927EE-46C5-4CCB-B212-EC05632183AA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9765A08A-1565-45D8-A9AE-FCFCE064D0B4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E50EC8A2-C8A9-4C97-A6CB-BAD22DB9EA79}"/>
              </a:ext>
            </a:extLst>
          </p:cNvPr>
          <p:cNvSpPr/>
          <p:nvPr/>
        </p:nvSpPr>
        <p:spPr>
          <a:xfrm>
            <a:off x="5413319" y="5538895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、元数据管理</a:t>
            </a:r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A3E2C459-DB96-4265-9E00-DA63C48CE2A6}"/>
              </a:ext>
            </a:extLst>
          </p:cNvPr>
          <p:cNvGrpSpPr/>
          <p:nvPr/>
        </p:nvGrpSpPr>
        <p:grpSpPr>
          <a:xfrm>
            <a:off x="5025906" y="6156941"/>
            <a:ext cx="4526523" cy="518464"/>
            <a:chOff x="7333037" y="1558236"/>
            <a:chExt cx="3438280" cy="920932"/>
          </a:xfrm>
        </p:grpSpPr>
        <p:grpSp>
          <p:nvGrpSpPr>
            <p:cNvPr id="233" name="PA-组合 7">
              <a:extLst>
                <a:ext uri="{FF2B5EF4-FFF2-40B4-BE49-F238E27FC236}">
                  <a16:creationId xmlns:a16="http://schemas.microsoft.com/office/drawing/2014/main" id="{6B8D322E-9965-4584-86BF-A2D2305AC4CB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36" name="PA-平行四边形 143">
                <a:extLst>
                  <a:ext uri="{FF2B5EF4-FFF2-40B4-BE49-F238E27FC236}">
                    <a16:creationId xmlns:a16="http://schemas.microsoft.com/office/drawing/2014/main" id="{B5CBFFB7-8692-4877-B3B7-DE119BCAE7F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7" name="PA-任意多边形 9">
                <a:extLst>
                  <a:ext uri="{FF2B5EF4-FFF2-40B4-BE49-F238E27FC236}">
                    <a16:creationId xmlns:a16="http://schemas.microsoft.com/office/drawing/2014/main" id="{7F274408-373F-469E-84D7-3F9105A02E88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8" name="PA-任意多边形 10">
                <a:extLst>
                  <a:ext uri="{FF2B5EF4-FFF2-40B4-BE49-F238E27FC236}">
                    <a16:creationId xmlns:a16="http://schemas.microsoft.com/office/drawing/2014/main" id="{BE2A834F-21D1-4DC0-87E2-4E5A6EACA77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9" name="PA-任意多边形 11">
                <a:extLst>
                  <a:ext uri="{FF2B5EF4-FFF2-40B4-BE49-F238E27FC236}">
                    <a16:creationId xmlns:a16="http://schemas.microsoft.com/office/drawing/2014/main" id="{2126B2AF-63A4-4E8A-805C-EE1F6FF82E0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0" name="PA-任意多边形 12">
                <a:extLst>
                  <a:ext uri="{FF2B5EF4-FFF2-40B4-BE49-F238E27FC236}">
                    <a16:creationId xmlns:a16="http://schemas.microsoft.com/office/drawing/2014/main" id="{8B6EE5CC-75B8-450B-94E0-F520A8829BFC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1" name="PA-任意多边形 13">
                <a:extLst>
                  <a:ext uri="{FF2B5EF4-FFF2-40B4-BE49-F238E27FC236}">
                    <a16:creationId xmlns:a16="http://schemas.microsoft.com/office/drawing/2014/main" id="{28A3BEC5-EA80-426B-8FAE-14E9BD765E0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2" name="PA-任意多边形 14">
                <a:extLst>
                  <a:ext uri="{FF2B5EF4-FFF2-40B4-BE49-F238E27FC236}">
                    <a16:creationId xmlns:a16="http://schemas.microsoft.com/office/drawing/2014/main" id="{70C19C97-0DEA-4425-A965-EFD8BB4FFB3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3" name="PA-任意多边形 15">
                <a:extLst>
                  <a:ext uri="{FF2B5EF4-FFF2-40B4-BE49-F238E27FC236}">
                    <a16:creationId xmlns:a16="http://schemas.microsoft.com/office/drawing/2014/main" id="{6C2228F9-55C3-4129-8497-5F7D566EC02E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4" name="PA-任意多边形 16">
                <a:extLst>
                  <a:ext uri="{FF2B5EF4-FFF2-40B4-BE49-F238E27FC236}">
                    <a16:creationId xmlns:a16="http://schemas.microsoft.com/office/drawing/2014/main" id="{9E69FD83-46DC-4B1F-AD50-E8CDD3EAA36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5" name="PA-任意多边形 17">
                <a:extLst>
                  <a:ext uri="{FF2B5EF4-FFF2-40B4-BE49-F238E27FC236}">
                    <a16:creationId xmlns:a16="http://schemas.microsoft.com/office/drawing/2014/main" id="{1EAFAD74-D196-4062-BE4D-38322674175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6" name="PA-任意多边形 18">
                <a:extLst>
                  <a:ext uri="{FF2B5EF4-FFF2-40B4-BE49-F238E27FC236}">
                    <a16:creationId xmlns:a16="http://schemas.microsoft.com/office/drawing/2014/main" id="{FC240270-43BD-4E94-B8D2-B314AA16E98D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7" name="PA-任意多边形 19">
                <a:extLst>
                  <a:ext uri="{FF2B5EF4-FFF2-40B4-BE49-F238E27FC236}">
                    <a16:creationId xmlns:a16="http://schemas.microsoft.com/office/drawing/2014/main" id="{811D200C-A43A-44B6-918D-D04B363A353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8" name="PA-平行四边形 155">
                <a:extLst>
                  <a:ext uri="{FF2B5EF4-FFF2-40B4-BE49-F238E27FC236}">
                    <a16:creationId xmlns:a16="http://schemas.microsoft.com/office/drawing/2014/main" id="{8190AF94-0EB5-4A95-82D7-E623811C668B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DA96E9B6-8EC2-4E6E-9E0E-4F1B930A50C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A7D5062D-B0A7-4A7D-9730-9CD5592FB949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49" name="矩形 248">
            <a:extLst>
              <a:ext uri="{FF2B5EF4-FFF2-40B4-BE49-F238E27FC236}">
                <a16:creationId xmlns:a16="http://schemas.microsoft.com/office/drawing/2014/main" id="{B6DDDF7B-9B5A-4677-91A9-1FB78AF30748}"/>
              </a:ext>
            </a:extLst>
          </p:cNvPr>
          <p:cNvSpPr/>
          <p:nvPr/>
        </p:nvSpPr>
        <p:spPr>
          <a:xfrm>
            <a:off x="5242040" y="621657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9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、数据质量管理</a:t>
            </a:r>
          </a:p>
        </p:txBody>
      </p:sp>
    </p:spTree>
    <p:extLst>
      <p:ext uri="{BB962C8B-B14F-4D97-AF65-F5344CB8AC3E}">
        <p14:creationId xmlns:p14="http://schemas.microsoft.com/office/powerpoint/2010/main" val="311246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430684" y="112037"/>
            <a:ext cx="7766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1</a:t>
            </a:r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、各服务器节点进程运行情况</a:t>
            </a:r>
            <a:endParaRPr lang="en-US" altLang="zh-CN" sz="40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C94CB332-F859-4098-9EDA-90540B4C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30" y="882065"/>
            <a:ext cx="4175125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53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252284" y="125776"/>
            <a:ext cx="9611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2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、模拟数据生成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用户行为日志生成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64" y="945148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日志生成模块的文件在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applog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gmall2021-mock-log.jar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即可生成指定日期的日志数据。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数据存储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HDFS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上，使用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lzo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压缩。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2597565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8372DC-BF8C-492E-A44F-44BE6687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6" y="3616387"/>
            <a:ext cx="9685538" cy="30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899</Words>
  <Application>Microsoft Office PowerPoint</Application>
  <PresentationFormat>宽屏</PresentationFormat>
  <Paragraphs>177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潇</dc:creator>
  <cp:lastModifiedBy>罗 潇</cp:lastModifiedBy>
  <cp:revision>138</cp:revision>
  <dcterms:created xsi:type="dcterms:W3CDTF">2021-12-22T12:50:01Z</dcterms:created>
  <dcterms:modified xsi:type="dcterms:W3CDTF">2022-02-26T08:55:33Z</dcterms:modified>
</cp:coreProperties>
</file>